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79" r:id="rId4"/>
    <p:sldId id="259" r:id="rId5"/>
    <p:sldId id="278" r:id="rId6"/>
    <p:sldId id="270" r:id="rId7"/>
    <p:sldId id="271" r:id="rId8"/>
    <p:sldId id="277" r:id="rId9"/>
    <p:sldId id="280" r:id="rId10"/>
    <p:sldId id="28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AB70-A347-DFF8-3DC8-E9754580F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07909-BA2A-B1C9-5C66-76E5D22393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9F908-A1F1-D368-B379-DA05FE0AC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B2F84-C1D0-6B05-386F-D053710BC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C01A3-B6A6-329D-B171-D36603BFA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05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DA819-A89A-E032-CE89-0F501CB72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8170D-4256-A3F5-2F02-94326B89D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E452C-EA77-6942-C67F-78B556BA3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D2D3E-FA4F-B764-27E8-40D6B1F92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0352F-6A84-E035-7A3B-6A5BF86C6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16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A407D-A034-53E0-03A4-B9DE1210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89937-6361-B61A-E3A2-FFFEB95A2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084B8-EE54-C674-79D9-1DE7EDAA5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C7D5F-8437-4A1E-8AA6-9964313A7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A15E9-DB65-D05F-A4D1-C0A4C49D9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86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28AC-CE66-2F0A-8AD7-700D8361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3B2D2-BC73-C96A-1032-6D09659AA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E77EE-8A4B-DE3A-4863-46AD562D1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0FEC0-1FEB-2ADF-65B9-9FEC00F0E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E8559-962D-93E6-FD33-97D4A2BC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B5674-5B80-38E2-0098-611C53343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23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2596-7869-7886-8E5E-7B5EC8D3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ADBD8-78EE-C8A5-DFE9-A7ECFA3B1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5375F-FDC4-4568-1149-6AD5E2A5D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E45534-AB8B-D1FC-F81F-E76B2B16B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33243-C921-35F4-BDBF-FA6FFE5AA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B7881E-11C4-E228-F0D1-49B0661D2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EC3203-8F68-37B5-8E98-79474D57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A5DF01-B189-F378-794C-6CCF8D2B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17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AD25A-AB41-2310-BF3F-7AEFAD1D8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3E22BC-694F-23DD-04ED-4361FE1F6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6874DE-F1AA-A432-C5E7-A82D8FF1C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88803D-EFF6-0B60-2B21-62D010357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613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BDD3F9-0C21-A33D-E5A1-B0898EE1A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42C8FA-0B7A-84FB-0209-2107AE9A8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63237-0506-2E39-7D1D-C1656F4D3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22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A6A51-9F4D-DF53-A32B-CC36B63E8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543C4-8586-AC58-23DC-A59BCA48A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AF074-6DBE-0C4A-5D00-AA6F7B0DC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B5F8D-8D87-829C-0B05-54955F3A5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96F36-0018-5988-7FD3-8C8591E3D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3750F-1D4D-D276-95D6-82BD361C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985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7FB54-4687-A5CC-077F-3A8A698E6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A2FA63-5E97-DB34-E5E3-33A1C57CF8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11282-AD66-CAE4-E03A-08E428A83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FD944-05A2-09B1-9524-F956CE0B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551CD-10CD-7465-1C41-8809C10EB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4A359-69FE-AC43-5DAA-0D86DE84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07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373E-36FD-BBF6-53A8-31F2E7E3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647AA4-1C0A-3264-1E57-1652A8682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20571-C9EA-6391-34B4-DBE47E7B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4BC54-9054-FA3D-8A2E-E523D3FE8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F3455-3A18-06E0-B2DC-2268753BD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39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795AEB-AE1F-EE6F-2A12-CD5578756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67CF42-EF11-9E3C-F8FA-EEA12FFDB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CE55F-A203-426F-A887-328DDAA7B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1B49E-9526-86C0-2F7A-7B8B65E41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F02E6-541B-9CB0-853E-AC640CDCD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20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FDBE4F-560D-D43C-AC53-25710671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4DF61-34C5-3CB8-C01A-385243F8E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D964A-4AD1-C1FE-DB50-B694B8AC43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5C2EC4-45C8-42A4-ADBA-9375B084000B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EF86B-A8C2-D275-3ED7-C66B9489E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2BAEA-FB4A-485E-FC96-57A829BB07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EE5431-4AB2-46E8-896F-F681E36DA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 Kid's Guide to Biking to School Safely | Schwinn">
            <a:extLst>
              <a:ext uri="{FF2B5EF4-FFF2-40B4-BE49-F238E27FC236}">
                <a16:creationId xmlns:a16="http://schemas.microsoft.com/office/drawing/2014/main" id="{CE89EE43-A597-57D8-239D-53186DDD0C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5" r="10268"/>
          <a:stretch/>
        </p:blipFill>
        <p:spPr bwMode="auto">
          <a:xfrm>
            <a:off x="285580" y="365125"/>
            <a:ext cx="11620840" cy="6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211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Kids playing and drawing on the ground">
            <a:extLst>
              <a:ext uri="{FF2B5EF4-FFF2-40B4-BE49-F238E27FC236}">
                <a16:creationId xmlns:a16="http://schemas.microsoft.com/office/drawing/2014/main" id="{EAE8FD13-8AF0-5300-DF15-C5BA00C36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236" y="145370"/>
            <a:ext cx="9777529" cy="6567261"/>
          </a:xfrm>
        </p:spPr>
      </p:pic>
    </p:spTree>
    <p:extLst>
      <p:ext uri="{BB962C8B-B14F-4D97-AF65-F5344CB8AC3E}">
        <p14:creationId xmlns:p14="http://schemas.microsoft.com/office/powerpoint/2010/main" val="3013451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Best Video Games for Kids">
            <a:extLst>
              <a:ext uri="{FF2B5EF4-FFF2-40B4-BE49-F238E27FC236}">
                <a16:creationId xmlns:a16="http://schemas.microsoft.com/office/drawing/2014/main" id="{78FDA37D-152C-DFFA-AA7D-E745BB4CB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609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oys at the soccer field">
            <a:extLst>
              <a:ext uri="{FF2B5EF4-FFF2-40B4-BE49-F238E27FC236}">
                <a16:creationId xmlns:a16="http://schemas.microsoft.com/office/drawing/2014/main" id="{4D17D7A1-3325-FE3C-A17C-75E0A91BF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462" y="327308"/>
            <a:ext cx="9305076" cy="6203384"/>
          </a:xfrm>
        </p:spPr>
      </p:pic>
    </p:spTree>
    <p:extLst>
      <p:ext uri="{BB962C8B-B14F-4D97-AF65-F5344CB8AC3E}">
        <p14:creationId xmlns:p14="http://schemas.microsoft.com/office/powerpoint/2010/main" val="267876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ineworld Cinema Visit for Two Adults and Two Children with Snacks | Red  Letter Days">
            <a:extLst>
              <a:ext uri="{FF2B5EF4-FFF2-40B4-BE49-F238E27FC236}">
                <a16:creationId xmlns:a16="http://schemas.microsoft.com/office/drawing/2014/main" id="{F89771E6-442B-7342-6AA0-1DCDB5108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45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A27B5-2658-9D7A-D09A-1A3775B55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7" y="2496118"/>
            <a:ext cx="12166707" cy="1865765"/>
          </a:xfrm>
          <a:ln w="76200">
            <a:noFill/>
          </a:ln>
        </p:spPr>
        <p:txBody>
          <a:bodyPr>
            <a:noAutofit/>
          </a:bodyPr>
          <a:lstStyle/>
          <a:p>
            <a:r>
              <a:rPr lang="en-GB" sz="10400" dirty="0">
                <a:solidFill>
                  <a:schemeClr val="tx2">
                    <a:lumMod val="75000"/>
                    <a:lumOff val="25000"/>
                  </a:schemeClr>
                </a:solidFill>
                <a:latin typeface="Jumble" panose="020F0502020204030204" pitchFamily="2" charset="0"/>
              </a:rPr>
              <a:t>Time with friends</a:t>
            </a:r>
          </a:p>
        </p:txBody>
      </p:sp>
    </p:spTree>
    <p:extLst>
      <p:ext uri="{BB962C8B-B14F-4D97-AF65-F5344CB8AC3E}">
        <p14:creationId xmlns:p14="http://schemas.microsoft.com/office/powerpoint/2010/main" val="2573423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f you want friends, be a friend. If you want good friends, be a good friend.  If you want to have fri… | Friends quotes, Meant to be quotes, Great  friendship quotes">
            <a:extLst>
              <a:ext uri="{FF2B5EF4-FFF2-40B4-BE49-F238E27FC236}">
                <a16:creationId xmlns:a16="http://schemas.microsoft.com/office/drawing/2014/main" id="{3358BBAA-34DB-5024-F38B-86B87E694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457200"/>
            <a:ext cx="5943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822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772214-A3C4-ABB1-F672-D8D78CD7B2EA}"/>
              </a:ext>
            </a:extLst>
          </p:cNvPr>
          <p:cNvSpPr txBox="1"/>
          <p:nvPr/>
        </p:nvSpPr>
        <p:spPr>
          <a:xfrm>
            <a:off x="995779" y="874455"/>
            <a:ext cx="10200443" cy="5109091"/>
          </a:xfrm>
          <a:prstGeom prst="rect">
            <a:avLst/>
          </a:prstGeom>
          <a:noFill/>
          <a:ln>
            <a:solidFill>
              <a:srgbClr val="92D05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anchor="ctr">
            <a:spAutoFit/>
          </a:bodyPr>
          <a:lstStyle/>
          <a:p>
            <a:pPr marL="360000">
              <a:spcBef>
                <a:spcPts val="2400"/>
              </a:spcBef>
              <a:spcAft>
                <a:spcPts val="1200"/>
              </a:spcAft>
            </a:pPr>
            <a:endParaRPr lang="en-GB" sz="2400" b="0" i="0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Jumble" panose="02000503000000020004" pitchFamily="2" charset="0"/>
            </a:endParaRPr>
          </a:p>
          <a:p>
            <a:pPr marL="360000">
              <a:spcBef>
                <a:spcPts val="2400"/>
              </a:spcBef>
              <a:spcAft>
                <a:spcPts val="2400"/>
              </a:spcAft>
            </a:pPr>
            <a:r>
              <a:rPr lang="en-GB" sz="66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  <a:t>‘Do to others as you would have them do </a:t>
            </a:r>
            <a:br>
              <a:rPr lang="en-GB" sz="66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</a:br>
            <a:r>
              <a:rPr lang="en-GB" sz="66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  <a:t>to you.’</a:t>
            </a:r>
          </a:p>
          <a:p>
            <a:pPr marL="6480000"/>
            <a:r>
              <a:rPr lang="en-GB" sz="5400" b="0" i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  <a:t>Luke 6.31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3962960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772214-A3C4-ABB1-F672-D8D78CD7B2EA}"/>
              </a:ext>
            </a:extLst>
          </p:cNvPr>
          <p:cNvSpPr txBox="1"/>
          <p:nvPr/>
        </p:nvSpPr>
        <p:spPr>
          <a:xfrm>
            <a:off x="995779" y="1382286"/>
            <a:ext cx="10200443" cy="4093428"/>
          </a:xfrm>
          <a:prstGeom prst="rect">
            <a:avLst/>
          </a:prstGeom>
          <a:noFill/>
          <a:ln>
            <a:solidFill>
              <a:srgbClr val="92D05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anchor="ctr">
            <a:spAutoFit/>
          </a:bodyPr>
          <a:lstStyle/>
          <a:p>
            <a:pPr marL="360000">
              <a:spcBef>
                <a:spcPts val="2400"/>
              </a:spcBef>
              <a:spcAft>
                <a:spcPts val="1200"/>
              </a:spcAft>
            </a:pPr>
            <a:endParaRPr lang="en-GB" sz="2400" b="0" i="0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Jumble" panose="02000503000000020004" pitchFamily="2" charset="0"/>
            </a:endParaRPr>
          </a:p>
          <a:p>
            <a:pPr marL="360000">
              <a:spcBef>
                <a:spcPts val="2400"/>
              </a:spcBef>
              <a:spcAft>
                <a:spcPts val="2400"/>
              </a:spcAft>
            </a:pPr>
            <a:r>
              <a:rPr lang="en-GB" sz="66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  <a:t>‘Carry each other's burdens.’</a:t>
            </a:r>
          </a:p>
          <a:p>
            <a:pPr marL="5040000"/>
            <a:r>
              <a:rPr lang="en-GB" sz="5400" b="0" i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  <a:t>Galatians</a:t>
            </a:r>
            <a:r>
              <a:rPr lang="en-GB" sz="5400" i="1" dirty="0">
                <a:solidFill>
                  <a:schemeClr val="tx2">
                    <a:lumMod val="75000"/>
                    <a:lumOff val="25000"/>
                  </a:schemeClr>
                </a:solidFill>
                <a:latin typeface="Jumble" panose="02000503000000020004" pitchFamily="2" charset="0"/>
              </a:rPr>
              <a:t> </a:t>
            </a:r>
            <a:r>
              <a:rPr lang="en-GB" sz="5400" b="0" i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  <a:t>6.2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2543924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772214-A3C4-ABB1-F672-D8D78CD7B2EA}"/>
              </a:ext>
            </a:extLst>
          </p:cNvPr>
          <p:cNvSpPr txBox="1"/>
          <p:nvPr/>
        </p:nvSpPr>
        <p:spPr>
          <a:xfrm>
            <a:off x="995779" y="366624"/>
            <a:ext cx="10200443" cy="6124754"/>
          </a:xfrm>
          <a:prstGeom prst="rect">
            <a:avLst/>
          </a:prstGeom>
          <a:noFill/>
          <a:ln>
            <a:solidFill>
              <a:srgbClr val="92D05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anchor="ctr">
            <a:spAutoFit/>
          </a:bodyPr>
          <a:lstStyle/>
          <a:p>
            <a:pPr marL="360000">
              <a:spcBef>
                <a:spcPts val="2400"/>
              </a:spcBef>
              <a:spcAft>
                <a:spcPts val="1200"/>
              </a:spcAft>
            </a:pPr>
            <a:endParaRPr lang="en-GB" sz="1000" b="0" i="0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Jumble" panose="02000503000000020004" pitchFamily="2" charset="0"/>
            </a:endParaRPr>
          </a:p>
          <a:p>
            <a:pPr marL="360000">
              <a:spcBef>
                <a:spcPts val="2400"/>
              </a:spcBef>
              <a:spcAft>
                <a:spcPts val="2400"/>
              </a:spcAft>
            </a:pPr>
            <a:r>
              <a:rPr lang="en-GB" sz="66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  <a:t>‘A friend loves at all times, and a brother is born for a time of adversity.’</a:t>
            </a:r>
          </a:p>
          <a:p>
            <a:pPr marL="4680000"/>
            <a:r>
              <a:rPr lang="en-GB" sz="5400" b="0" i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Jumble" panose="02000503000000020004" pitchFamily="2" charset="0"/>
              </a:rPr>
              <a:t>Proverbs 17.17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3315637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48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Jumble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with friends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with friends</dc:title>
  <dc:creator>Lydia Parkinson</dc:creator>
  <cp:lastModifiedBy>Hilary Homer</cp:lastModifiedBy>
  <cp:revision>6</cp:revision>
  <dcterms:created xsi:type="dcterms:W3CDTF">2024-04-23T19:47:00Z</dcterms:created>
  <dcterms:modified xsi:type="dcterms:W3CDTF">2024-05-09T16:14:21Z</dcterms:modified>
</cp:coreProperties>
</file>