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2" r:id="rId3"/>
    <p:sldId id="263" r:id="rId4"/>
    <p:sldId id="264" r:id="rId5"/>
    <p:sldId id="265" r:id="rId6"/>
    <p:sldId id="269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75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F5BAE7-A1DB-3390-C2F1-C66B0BB776F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C3CFD04-C9C8-ADFC-CE1D-5D720C8B2F2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C03D02-0CFB-7D73-7817-42EB18EB4C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22A9E8-DD69-455B-A523-C96525B094A0}" type="datetimeFigureOut">
              <a:rPr lang="en-GB" smtClean="0"/>
              <a:t>09/05/2024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6A3B72-958D-E638-A444-DEF5B78C01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2CF4C7-FC12-2B90-3B2E-BD82DC6EA1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097B4B-C7EA-40A4-95AB-EBB34D54D1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90420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3F331C-31A5-497A-AD09-7D50832AA4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8992B5-B6B2-907E-0CB8-F06CE85D7D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A8B900-6FDF-53C3-92D4-46ECE09404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22A9E8-DD69-455B-A523-C96525B094A0}" type="datetimeFigureOut">
              <a:rPr lang="en-GB" smtClean="0"/>
              <a:t>09/05/2024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597AC0-B75E-DA6B-75BF-F42D99DA28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6D1001-1285-AC82-DEA1-8589E8AC2B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097B4B-C7EA-40A4-95AB-EBB34D54D1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0236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0F35AD-7D64-53E5-0361-7E13A12D4A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8DD016-BC06-3584-1A6E-4BF2F97F38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5934DF-24E2-FB9F-B528-3E2729CD78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22A9E8-DD69-455B-A523-C96525B094A0}" type="datetimeFigureOut">
              <a:rPr lang="en-GB" smtClean="0"/>
              <a:t>09/05/2024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8D7158-9190-6B95-79FB-E17F67A40A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D98B5F-0142-F238-016C-C00DFDF643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097B4B-C7EA-40A4-95AB-EBB34D54D1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50863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B16FB7-5C51-C88F-52A7-8BD961993C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626868-5DF7-2428-B127-D4A244342BF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D473C88-5C15-7291-24BF-2E7BDDF21A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AE8156-BF1B-B16F-B11B-45B013A792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22A9E8-DD69-455B-A523-C96525B094A0}" type="datetimeFigureOut">
              <a:rPr lang="en-GB" smtClean="0"/>
              <a:t>09/05/2024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570348-969C-04E0-7A1B-319071DFB6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6D3A460-43B7-D15D-F425-7A74E427FE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097B4B-C7EA-40A4-95AB-EBB34D54D1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19543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0F8994-36AD-B229-5266-69C863C64A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0A1E977-F22B-48DE-7F10-B4E0025B6A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C2439E5-4E34-83F7-C6A8-6F00C72D14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A5044BD-8B4F-2150-8394-327A157B572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E54BFA3-01CD-BAE1-0079-5AAAAC5E63A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39F7516-AF72-2780-26D2-555643C233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22A9E8-DD69-455B-A523-C96525B094A0}" type="datetimeFigureOut">
              <a:rPr lang="en-GB" smtClean="0"/>
              <a:t>09/05/2024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BBE047A-6298-43C0-8611-BB57396BC2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39D0AA9-2D8A-29E5-1D50-3401F530AD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097B4B-C7EA-40A4-95AB-EBB34D54D1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06115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30AFEA-F322-D025-4492-D4AAA4834C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A185219-14CF-B8BE-2447-C2E14DA608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22A9E8-DD69-455B-A523-C96525B094A0}" type="datetimeFigureOut">
              <a:rPr lang="en-GB" smtClean="0"/>
              <a:t>09/05/2024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16062CB-4DE3-67DF-C88F-7492DA264B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ED35BA0-945E-2837-9A21-C2842EEC7B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097B4B-C7EA-40A4-95AB-EBB34D54D1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3075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16127C5-1CAF-F28A-BB84-8BC8219DFE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22A9E8-DD69-455B-A523-C96525B094A0}" type="datetimeFigureOut">
              <a:rPr lang="en-GB" smtClean="0"/>
              <a:t>09/05/2024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260C4DF-F086-5707-F4E0-DAA3C2B528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848B49A-A44C-AC2F-99D3-5BB84361E8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097B4B-C7EA-40A4-95AB-EBB34D54D1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96815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E76B39-0911-E3B2-1074-4675C00B52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FFA625-CD41-5F20-FBE1-42B851843B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0A7BF7-06B7-DCB8-4AD5-CE0EE49B9B3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1E11FDC-16A8-0819-6209-3402E81549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22A9E8-DD69-455B-A523-C96525B094A0}" type="datetimeFigureOut">
              <a:rPr lang="en-GB" smtClean="0"/>
              <a:t>09/05/2024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9EE50B6-4871-03BF-005C-6DF1B6FCEF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40FEB5-E1DA-04E1-5929-4DB2C3BBB4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097B4B-C7EA-40A4-95AB-EBB34D54D1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99752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5CF435-7D12-13BF-12F3-EE0BC3EBF3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B8359BA-405F-BAF0-D066-F1CB8691ED0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923868-BE94-7390-BAD2-AD2E8BF878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E32CB9B-A761-384C-E5B9-5D52C12183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22A9E8-DD69-455B-A523-C96525B094A0}" type="datetimeFigureOut">
              <a:rPr lang="en-GB" smtClean="0"/>
              <a:t>09/05/2024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B496833-753A-2268-0F13-DFFBBCA405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27D9EAD-9C7C-1014-792B-834134C382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097B4B-C7EA-40A4-95AB-EBB34D54D1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34301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2A8135-228B-92CB-71C8-38EA16300D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8FBCEFD-6538-F6F6-9501-1D532D8C8BA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512D62-EC7A-DF79-2708-A9AF3DF187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22A9E8-DD69-455B-A523-C96525B094A0}" type="datetimeFigureOut">
              <a:rPr lang="en-GB" smtClean="0"/>
              <a:t>09/05/2024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B891B9-8310-059C-71CF-5D27EB9F53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19CC69-918E-8F5C-775A-B6E6BCC3ED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097B4B-C7EA-40A4-95AB-EBB34D54D1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267067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AC96511-41EC-7D88-7332-DE1C9AB1F4A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1E772FF-CE52-2866-9B6B-3E975DD890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D12BAD-93AC-6E35-DF5D-913891FF9C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22A9E8-DD69-455B-A523-C96525B094A0}" type="datetimeFigureOut">
              <a:rPr lang="en-GB" smtClean="0"/>
              <a:t>09/05/2024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E65AAB-092F-A516-6A36-AC35310DA2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0FE9EA-EE65-0522-799F-0171AA13E7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097B4B-C7EA-40A4-95AB-EBB34D54D1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17929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A8D28D3-DCA9-7010-0ACC-36C080E5B8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A9F423-E534-2C6F-640A-F3DD388406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A5F1AD-F1E6-4B40-A97F-7628631D400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622A9E8-DD69-455B-A523-C96525B094A0}" type="datetimeFigureOut">
              <a:rPr lang="en-GB" smtClean="0"/>
              <a:t>09/05/2024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C9F141-4BA1-8044-5CB0-8C6781AF121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26DA53-9166-3FB4-0F57-D9BC0228F9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8097B4B-C7EA-40A4-95AB-EBB34D54D1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9110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AA27B5-2658-9D7A-D09A-1A3775B55B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5070" y="2496118"/>
            <a:ext cx="11281861" cy="1865765"/>
          </a:xfrm>
          <a:ln w="76200">
            <a:noFill/>
          </a:ln>
        </p:spPr>
        <p:txBody>
          <a:bodyPr>
            <a:noAutofit/>
          </a:bodyPr>
          <a:lstStyle/>
          <a:p>
            <a:r>
              <a:rPr lang="en-GB" sz="10400" dirty="0">
                <a:solidFill>
                  <a:srgbClr val="FFC000"/>
                </a:solidFill>
                <a:latin typeface="Jumble" panose="020F0502020204030204" pitchFamily="2" charset="0"/>
              </a:rPr>
              <a:t>Summer Holidays</a:t>
            </a:r>
          </a:p>
        </p:txBody>
      </p:sp>
    </p:spTree>
    <p:extLst>
      <p:ext uri="{BB962C8B-B14F-4D97-AF65-F5344CB8AC3E}">
        <p14:creationId xmlns:p14="http://schemas.microsoft.com/office/powerpoint/2010/main" val="34267474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Multi-colored popsicles">
            <a:extLst>
              <a:ext uri="{FF2B5EF4-FFF2-40B4-BE49-F238E27FC236}">
                <a16:creationId xmlns:a16="http://schemas.microsoft.com/office/drawing/2014/main" id="{03F7FBCD-4DCF-C5B3-6A8F-1836DA96C47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3091" y="160394"/>
            <a:ext cx="9805818" cy="6537212"/>
          </a:xfrm>
        </p:spPr>
      </p:pic>
    </p:spTree>
    <p:extLst>
      <p:ext uri="{BB962C8B-B14F-4D97-AF65-F5344CB8AC3E}">
        <p14:creationId xmlns:p14="http://schemas.microsoft.com/office/powerpoint/2010/main" val="16134886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C408D4-8778-BA04-A2DD-E7B7D975AB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F74721-DFDE-24B0-3A0F-BFFE632E76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2052" name="Picture 4" descr="Win any backyard water fight with these 15 awesome water guns – Daily Press">
            <a:extLst>
              <a:ext uri="{FF2B5EF4-FFF2-40B4-BE49-F238E27FC236}">
                <a16:creationId xmlns:a16="http://schemas.microsoft.com/office/drawing/2014/main" id="{279C181B-2250-002F-5C15-C284C80D0F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072" y="290853"/>
            <a:ext cx="11157857" cy="62762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354678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86,000+ Sand Castle Beach Pictures">
            <a:extLst>
              <a:ext uri="{FF2B5EF4-FFF2-40B4-BE49-F238E27FC236}">
                <a16:creationId xmlns:a16="http://schemas.microsoft.com/office/drawing/2014/main" id="{9CF77B55-113B-3996-0113-B78DDE2BB7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29638"/>
            <a:ext cx="9906000" cy="6598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21241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The great outdoors really is … great! | Learning Potential">
            <a:extLst>
              <a:ext uri="{FF2B5EF4-FFF2-40B4-BE49-F238E27FC236}">
                <a16:creationId xmlns:a16="http://schemas.microsoft.com/office/drawing/2014/main" id="{142AA23D-5872-1ABE-B721-42AC60B45F1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443"/>
          <a:stretch/>
        </p:blipFill>
        <p:spPr bwMode="auto">
          <a:xfrm>
            <a:off x="1419225" y="139214"/>
            <a:ext cx="9353550" cy="65795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696222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The Best Swimming Pool Features for Kids | Parrot Bay Pools">
            <a:extLst>
              <a:ext uri="{FF2B5EF4-FFF2-40B4-BE49-F238E27FC236}">
                <a16:creationId xmlns:a16="http://schemas.microsoft.com/office/drawing/2014/main" id="{4D948435-3F97-3829-DBF4-BD9C08AF89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125" y="563563"/>
            <a:ext cx="11461750" cy="5730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098146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85</TotalTime>
  <Words>2</Words>
  <Application>Microsoft Office PowerPoint</Application>
  <PresentationFormat>Widescreen</PresentationFormat>
  <Paragraphs>1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Aptos</vt:lpstr>
      <vt:lpstr>Aptos Display</vt:lpstr>
      <vt:lpstr>Arial</vt:lpstr>
      <vt:lpstr>Jumble</vt:lpstr>
      <vt:lpstr>Office Theme</vt:lpstr>
      <vt:lpstr>Summer Holidays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Summer Holidays</dc:title>
  <dc:creator>Lydia Parkinson</dc:creator>
  <cp:lastModifiedBy>Hilary Homer</cp:lastModifiedBy>
  <cp:revision>3</cp:revision>
  <dcterms:created xsi:type="dcterms:W3CDTF">2024-04-23T18:23:36Z</dcterms:created>
  <dcterms:modified xsi:type="dcterms:W3CDTF">2024-05-09T16:17:04Z</dcterms:modified>
</cp:coreProperties>
</file>