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4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5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6B103-7CD8-B339-4FCB-807F55CFDF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CCC44A-4DC6-7EA7-27C6-DE895416A3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05FBBF-7FE6-3C7E-6626-9B4D6F0521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A619C-E5C4-49CE-BEFD-E11C05567B26}" type="datetimeFigureOut">
              <a:rPr lang="en-GB" smtClean="0"/>
              <a:t>12/05/2024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0A8D4E-19A6-FEC6-7F48-7C1BFB50FB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EC0111-3255-8E71-5F00-FA8B03E85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13D69-62BE-452C-A838-C06085152B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15806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7635D-1FA2-1484-9CCF-328CA68523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821277-6143-A736-EA21-EE95A48C01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CAFCC8-270B-9D97-7870-D6F2D3ECA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A619C-E5C4-49CE-BEFD-E11C05567B26}" type="datetimeFigureOut">
              <a:rPr lang="en-GB" smtClean="0"/>
              <a:t>12/05/2024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F28B10-82FC-52A2-FF0D-36B87D049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780CB2-7028-E035-B1E7-61ED0CEAA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13D69-62BE-452C-A838-C06085152B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43615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E9F2EE-ABEE-2197-1BCF-572F5DE3E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C8F113-2598-C112-B493-BC455E77A8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A65FB3-4C89-428C-9E25-5DBBC58DEA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A619C-E5C4-49CE-BEFD-E11C05567B26}" type="datetimeFigureOut">
              <a:rPr lang="en-GB" smtClean="0"/>
              <a:t>12/05/2024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EBA297-A6EF-9C07-D761-30586704B9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D2833A-D064-9653-FADB-66133BC39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13D69-62BE-452C-A838-C06085152B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5934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BBF724-06C5-B7A6-A55E-657BC612BE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76EFCB-FEAA-0A9E-34ED-F272DCC8FF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DE3A95-286D-67B8-AB01-17B4B2CDF3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4A72B2-1CE1-5C2C-9CCE-DD439F111C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A619C-E5C4-49CE-BEFD-E11C05567B26}" type="datetimeFigureOut">
              <a:rPr lang="en-GB" smtClean="0"/>
              <a:t>12/05/2024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4D545A-C7BB-ED11-FEFC-02D2C786FD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BB2FFB-2FA3-41C0-D1A1-7C77083B3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13D69-62BE-452C-A838-C06085152B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43812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B7B7BD-18A2-08CD-FF00-596DA53B0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759CC7-B8F6-744D-24ED-502260E413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FE8D82-F0F3-D4C5-C3CE-3334819BD7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B555FB3-AABE-8E34-8999-0590C5D1CA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B85DE30-042B-70ED-0D9E-4B7433638D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8CC56DF-ABF5-D38E-7413-D0F461E0C3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A619C-E5C4-49CE-BEFD-E11C05567B26}" type="datetimeFigureOut">
              <a:rPr lang="en-GB" smtClean="0"/>
              <a:t>12/05/2024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7863A0C-330A-7D6E-014A-DC91EEBD9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B74F2FE-B722-20AB-C7D9-3ADA951DB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13D69-62BE-452C-A838-C06085152B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83353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CE6578-7D67-6BA7-BC48-3F2F9016AF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B245395-F47C-FCCD-18EC-D1D2417D4F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A619C-E5C4-49CE-BEFD-E11C05567B26}" type="datetimeFigureOut">
              <a:rPr lang="en-GB" smtClean="0"/>
              <a:t>12/05/2024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F8EC03C-01C6-7B82-FD93-1953BAE909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D0116C-1DEE-8228-D6DA-9D28D55B4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13D69-62BE-452C-A838-C06085152B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64555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110753F-6C6A-64B4-9619-73048468E6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A619C-E5C4-49CE-BEFD-E11C05567B26}" type="datetimeFigureOut">
              <a:rPr lang="en-GB" smtClean="0"/>
              <a:t>12/05/2024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A7A6A9-CDFD-A6D6-0914-E4BAEAEAA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AA7BD0-C2A3-9D72-4B26-3F51289C6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13D69-62BE-452C-A838-C06085152B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83156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776E5-29E7-7FBE-7346-8E2E23DE1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279E11-A849-27F9-C3CB-2E4D7B3D13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F92FEB-75A7-CBA3-7C37-C614BD6E7E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DC9F82-1D5E-B70C-8A47-3075FEFF1A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A619C-E5C4-49CE-BEFD-E11C05567B26}" type="datetimeFigureOut">
              <a:rPr lang="en-GB" smtClean="0"/>
              <a:t>12/05/2024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1EBF0F-10B7-5411-B367-37F6524E2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B3C741-F767-94F0-82CC-04A0ED7C7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13D69-62BE-452C-A838-C06085152B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94620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737A4-37CF-B3A9-54C9-8F73415EE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37A26B3-296F-C3E1-A7AE-AD6FAA68EA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EA8B5C-ED8F-E164-E8A2-189DCDD1BA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438922-2400-61CE-3389-82248B856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A619C-E5C4-49CE-BEFD-E11C05567B26}" type="datetimeFigureOut">
              <a:rPr lang="en-GB" smtClean="0"/>
              <a:t>12/05/2024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3B0EB7-950C-C85D-77EC-B91AD44448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770005-0246-ABC8-C262-B12326168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13D69-62BE-452C-A838-C06085152B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59088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7655A5-AF49-373E-8F43-A27639A2C5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C0139F-9031-6F34-EC4C-51B639CE80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B2A1A7-7EA1-A361-EFC4-46B9D276F4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A619C-E5C4-49CE-BEFD-E11C05567B26}" type="datetimeFigureOut">
              <a:rPr lang="en-GB" smtClean="0"/>
              <a:t>12/05/2024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F69B14-F697-FBE9-F926-9969A4323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8035C1-B03C-E1C6-5EA8-781AA0BB5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13D69-62BE-452C-A838-C06085152B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7510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80272CB-2673-9456-E702-928A2F8B9D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65F2FD-1CEB-F93D-2F74-BB38288A30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9E4C0D-30E4-3016-57C4-E9C4A5C81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A619C-E5C4-49CE-BEFD-E11C05567B26}" type="datetimeFigureOut">
              <a:rPr lang="en-GB" smtClean="0"/>
              <a:t>12/05/2024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FC8D41-4428-DD8D-7BE6-B0B5CCA4E4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242B30-E28E-EAB7-42D0-5236D08C1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13D69-62BE-452C-A838-C06085152B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83465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56CF068-2085-649B-8F92-2BF0071516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00E4F8-96A4-E061-4A7B-236302C1DB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ED04EA-9E18-1582-E94D-356945CEF2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1A619C-E5C4-49CE-BEFD-E11C05567B26}" type="datetimeFigureOut">
              <a:rPr lang="en-GB" smtClean="0"/>
              <a:t>12/05/2024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56C38C-CCD9-8F47-1EF4-1559CFEF26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F121FB-CE77-D993-AE9D-3864C32533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413D69-62BE-452C-A838-C06085152B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549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60D5944-6C14-B788-4865-D38626F89E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" r="20868" b="1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72435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205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85B35F18-656B-D544-B24C-7FBB796DC5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71855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307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074" name="Picture 2" descr="Judge imposes three miles per hour speed limit on wind farm 'to stop sheep  being scared' | BelfastTelegraph.co.uk">
            <a:extLst>
              <a:ext uri="{FF2B5EF4-FFF2-40B4-BE49-F238E27FC236}">
                <a16:creationId xmlns:a16="http://schemas.microsoft.com/office/drawing/2014/main" id="{F2B62CC7-BAD4-A343-4571-74CF7A2D0A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70" b="10577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96015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AD60BE4-1195-E148-452D-A078CAD816B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025" b="13404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78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Rectangle 512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122" name="Picture 2" descr="How Does Snow Affect Lambing Season? – When Is Lambing Season UK">
            <a:extLst>
              <a:ext uri="{FF2B5EF4-FFF2-40B4-BE49-F238E27FC236}">
                <a16:creationId xmlns:a16="http://schemas.microsoft.com/office/drawing/2014/main" id="{C1AC9059-5960-2545-0534-5265A2F2C4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67095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0409579-E7DE-9162-50CF-10666CDEAD8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42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9397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0" name="Picture 2" descr="Ms Turner has called for the sheep to be rescued urgently">
            <a:extLst>
              <a:ext uri="{FF2B5EF4-FFF2-40B4-BE49-F238E27FC236}">
                <a16:creationId xmlns:a16="http://schemas.microsoft.com/office/drawing/2014/main" id="{E90916EF-6995-0C1C-D9BF-569D98FED5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063" y="357188"/>
            <a:ext cx="10429875" cy="6143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16127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5" name="Rectangle 717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8" name="Picture 4" descr="Sheep">
            <a:extLst>
              <a:ext uri="{FF2B5EF4-FFF2-40B4-BE49-F238E27FC236}">
                <a16:creationId xmlns:a16="http://schemas.microsoft.com/office/drawing/2014/main" id="{1536A8AB-ED60-A240-E3BB-C57C9335D6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814388"/>
            <a:ext cx="9296400" cy="5229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8679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0</Words>
  <Application>Microsoft Office PowerPoint</Application>
  <PresentationFormat>Widescreen</PresentationFormat>
  <Paragraphs>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Parkinson</dc:creator>
  <cp:lastModifiedBy>Hilary Homer</cp:lastModifiedBy>
  <cp:revision>3</cp:revision>
  <dcterms:created xsi:type="dcterms:W3CDTF">2024-04-26T18:31:48Z</dcterms:created>
  <dcterms:modified xsi:type="dcterms:W3CDTF">2024-05-12T10:28:41Z</dcterms:modified>
</cp:coreProperties>
</file>