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444-3E8C-A42F-0CCD-8DCBCF195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273BDB-5A8A-F608-2520-EA53881F5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FD3BE-45ED-EB39-B00F-98D3CE505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342FD-E202-140D-D05C-8048B0436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615D8-B333-DC1F-4F1B-BFFF71A5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39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C7F6-67D3-1F07-B72D-80EFF818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91D3C-AB31-A179-B5DA-DAAFB1FC0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19962-DCC0-B614-BF13-64CB299D4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88964-54C0-0098-9C84-4D04645B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165BB-1559-5155-5B5C-5B89FA38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02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9B85-B5B3-3F75-21CC-6BB181F25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845CA-6E39-1E4F-764E-E754454F9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317C5-F6AB-D0CF-0972-809911765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63AF5-6D6F-A15D-3CAB-55F3076F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36DE2-A327-881C-B40D-707CAF04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27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2BAEB-25C5-19C7-BB0D-B7FE9F8E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EB272-71CB-57FE-536A-CB2393FB5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04D951-719B-F6C0-4BA4-E8386B2BB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230A9-5870-5B5D-06EB-BD2265A22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19D93-2E97-5A96-4062-230AAE986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B7493D-C204-6154-8732-6A03D0B5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76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F2EAA-83F4-0B30-875D-C1803627D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3E822-29B4-BE77-023D-B5728E700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116DC-0074-62BB-3DEA-728472EF1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705E28-9E1A-E1B1-FB03-6FBCF4F75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FEB6A0-FA78-04CD-34F7-2E50BB7FE2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617123-2570-14F2-301A-9591A0BE7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4182F-CDE1-B263-BDB9-C09A45B29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02CEC3-4E81-BBC3-AA1F-28FB381E7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13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7D02-D0C4-B69A-4AE4-27F9D9BA9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83ECA1-59D3-350E-0B13-0621B4775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2C8DEB-F4BB-DD7C-2301-CBA32D3DE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35E60C-0488-7230-BA58-0F996F6B3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658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7CD8AC-4491-B5D3-EDF9-4E7FBF841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D4F00E-C129-758D-4B91-D3BBE437D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D382D-9AFC-7682-A471-C84A091A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413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C395-2EF5-A6A8-5A7A-EB47CE206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504A3-8C44-7622-3EBE-CA1EC6865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3F28E-D9F4-60F0-04F5-EA7218E6C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3C2BE-C367-882A-AB64-D1AC896E4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634FE0-2075-5332-1421-78E392E49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885B2-8C55-38AB-CE74-758053B1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958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ED60-D309-DF67-C770-543353A7B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BA6784-EE52-DA2C-F219-9AF0D10ABF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D8240-3E73-8825-3A4E-1445533EC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1A849-321F-0397-EAE3-DF7BE063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CED00-94D4-0668-D6FB-3172B5E0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D0ADE-A5F5-F1BA-AD83-CF6F41E96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348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362DC-6832-BB7D-63E4-57806DD4D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E0E7D-58EE-7C4D-A41A-7035850E6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9D0B0-D625-9E7E-F2C0-158D7EDF8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E9DD7-5C47-AC23-CC51-B1010B6F8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234D2-B3D6-62DB-12CA-D3E323354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82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C9B514-76DE-A5A7-7F08-E2FB03D50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5E2E2-2935-7E9A-7FFB-CD2908737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71327-332E-0B60-CF71-36E688D9F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56EF6-9538-0CCD-0273-0A1FFDF6A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023DC-0357-EF24-71B1-7EF0A3D74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17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A9A1D-CEA1-948F-F23F-CAF869C0F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804F6-4202-67E6-DEA0-9F407E82E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D147F-24E5-E8BA-EAAB-0BFED96BE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6BE729-BED8-4E7D-8A27-E3F6FF069652}" type="datetimeFigureOut">
              <a:rPr lang="en-GB" smtClean="0"/>
              <a:t>20/05/2024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FEC91-328F-C0E6-19D1-D5C401E46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ADB31-866F-0CA1-E28E-F0002FDC5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3C30BC-C1CB-415F-8B51-5BB80F1A6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52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Keeping it Positive - Executive Forum">
            <a:extLst>
              <a:ext uri="{FF2B5EF4-FFF2-40B4-BE49-F238E27FC236}">
                <a16:creationId xmlns:a16="http://schemas.microsoft.com/office/drawing/2014/main" id="{C940ED1D-0D39-8BC2-873C-CEB41A9F97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134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B29BC33-1A3A-6314-7AAC-C946DFC09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0"/>
            <a:ext cx="9985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77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w St Paul's Cathedral Survived – The Historic England Blog">
            <a:extLst>
              <a:ext uri="{FF2B5EF4-FFF2-40B4-BE49-F238E27FC236}">
                <a16:creationId xmlns:a16="http://schemas.microsoft.com/office/drawing/2014/main" id="{93A6438E-8381-B013-AC49-B9C73EFC5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324" y="-49896"/>
            <a:ext cx="7901353" cy="695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828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91705C1-A185-0639-C5A6-66C3ED2520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80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D4F8209-72E7-A2CA-56E5-12E20D43D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6" b="415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500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2024-04-30T16:50:46Z</dcterms:created>
  <dcterms:modified xsi:type="dcterms:W3CDTF">2024-05-20T13:20:35Z</dcterms:modified>
</cp:coreProperties>
</file>