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6B103-7CD8-B339-4FCB-807F55CFD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CC44A-4DC6-7EA7-27C6-DE895416A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5FBBF-7FE6-3C7E-6626-9B4D6F05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A8D4E-19A6-FEC6-7F48-7C1BFB50F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C0111-3255-8E71-5F00-FA8B03E8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8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635D-1FA2-1484-9CCF-328CA685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21277-6143-A736-EA21-EE95A48C0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AFCC8-270B-9D97-7870-D6F2D3EC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28B10-82FC-52A2-FF0D-36B87D04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80CB2-7028-E035-B1E7-61ED0CEA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36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F2EE-ABEE-2197-1BCF-572F5DE3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8F113-2598-C112-B493-BC455E77A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65FB3-4C89-428C-9E25-5DBBC58D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BA297-A6EF-9C07-D761-30586704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2833A-D064-9653-FADB-66133BC3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93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F724-06C5-B7A6-A55E-657BC612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EFCB-FEAA-0A9E-34ED-F272DCC8F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E3A95-286D-67B8-AB01-17B4B2CDF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A72B2-1CE1-5C2C-9CCE-DD439F11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D545A-C7BB-ED11-FEFC-02D2C786F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B2FFB-2FA3-41C0-D1A1-7C77083B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8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7B7BD-18A2-08CD-FF00-596DA53B0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59CC7-B8F6-744D-24ED-502260E41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E8D82-F0F3-D4C5-C3CE-3334819BD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55FB3-AABE-8E34-8999-0590C5D1C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5DE30-042B-70ED-0D9E-4B7433638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CC56DF-ABF5-D38E-7413-D0F461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63A0C-330A-7D6E-014A-DC91EEBD9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4F2FE-B722-20AB-C7D9-3ADA951D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33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6578-7D67-6BA7-BC48-3F2F9016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45395-F47C-FCCD-18EC-D1D2417D4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8EC03C-01C6-7B82-FD93-1953BAE90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0116C-1DEE-8228-D6DA-9D28D55B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45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10753F-6C6A-64B4-9619-73048468E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7A6A9-CDFD-A6D6-0914-E4BAEAEA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7BD0-C2A3-9D72-4B26-3F51289C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31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76E5-29E7-7FBE-7346-8E2E23DE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79E11-A849-27F9-C3CB-2E4D7B3D1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92FEB-75A7-CBA3-7C37-C614BD6E7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C9F82-1D5E-B70C-8A47-3075FEFF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EBF0F-10B7-5411-B367-37F6524E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3C741-F767-94F0-82CC-04A0ED7C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6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37A4-37CF-B3A9-54C9-8F73415E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A26B3-296F-C3E1-A7AE-AD6FAA68E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A8B5C-ED8F-E164-E8A2-189DCDD1B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38922-2400-61CE-3389-82248B85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B0EB7-950C-C85D-77EC-B91AD444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70005-0246-ABC8-C262-B123261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90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55A5-AF49-373E-8F43-A27639A2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0139F-9031-6F34-EC4C-51B639CE8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2A1A7-7EA1-A361-EFC4-46B9D276F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69B14-F697-FBE9-F926-9969A432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035C1-B03C-E1C6-5EA8-781AA0BB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0272CB-2673-9456-E702-928A2F8B9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65F2FD-1CEB-F93D-2F74-BB38288A3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E4C0D-30E4-3016-57C4-E9C4A5C81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C8D41-4428-DD8D-7BE6-B0B5CCA4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42B30-E28E-EAB7-42D0-5236D08C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346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CF068-2085-649B-8F92-2BF00715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0E4F8-96A4-E061-4A7B-236302C1D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04EA-9E18-1582-E94D-356945CEF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A619C-E5C4-49CE-BEFD-E11C05567B26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6C38C-CCD9-8F47-1EF4-1559CFEF2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121FB-CE77-D993-AE9D-3864C325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13D69-62BE-452C-A838-C06085152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4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0D5944-6C14-B788-4865-D38626F89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r="2086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24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5B35F18-656B-D544-B24C-7FBB796DC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1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Judge imposes three miles per hour speed limit on wind farm 'to stop sheep  being scared' | BelfastTelegraph.co.uk">
            <a:extLst>
              <a:ext uri="{FF2B5EF4-FFF2-40B4-BE49-F238E27FC236}">
                <a16:creationId xmlns:a16="http://schemas.microsoft.com/office/drawing/2014/main" id="{F2B62CC7-BAD4-A343-4571-74CF7A2D0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 b="1057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60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60BE4-1195-E148-452D-A078CAD81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5" b="134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8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How Does Snow Affect Lambing Season? – When Is Lambing Season UK">
            <a:extLst>
              <a:ext uri="{FF2B5EF4-FFF2-40B4-BE49-F238E27FC236}">
                <a16:creationId xmlns:a16="http://schemas.microsoft.com/office/drawing/2014/main" id="{C1AC9059-5960-2545-0534-5265A2F2C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70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09579-E7DE-9162-50CF-10666CDEA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Ms Turner has called for the sheep to be rescued urgently">
            <a:extLst>
              <a:ext uri="{FF2B5EF4-FFF2-40B4-BE49-F238E27FC236}">
                <a16:creationId xmlns:a16="http://schemas.microsoft.com/office/drawing/2014/main" id="{E90916EF-6995-0C1C-D9BF-569D98FED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2"/>
          <a:stretch/>
        </p:blipFill>
        <p:spPr bwMode="auto">
          <a:xfrm>
            <a:off x="0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1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Sheep">
            <a:extLst>
              <a:ext uri="{FF2B5EF4-FFF2-40B4-BE49-F238E27FC236}">
                <a16:creationId xmlns:a16="http://schemas.microsoft.com/office/drawing/2014/main" id="{1536A8AB-ED60-A240-E3BB-C57C9335D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2024-04-26T18:31:48Z</dcterms:created>
  <dcterms:modified xsi:type="dcterms:W3CDTF">2024-05-12T11:09:18Z</dcterms:modified>
</cp:coreProperties>
</file>