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9E79-EEB7-5048-E910-32DF73E97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F883E-9AE0-4878-B066-C48FF12A7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4C704-FED2-520B-5D61-DA30F19C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DB9C-B12B-51D8-4806-E128D6A8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3802E-5218-1D55-6AC5-EC6C8949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F8DC-A5ED-BCFF-3F65-666E0F86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DEF02-E5CC-6184-E7FE-BA9C1A54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D37CC-A34E-2ED5-24D5-F624E19B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E6013-9CD6-EEA1-BA4B-9068D1BF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8693B-70A8-B227-1D28-CADDC3DB7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63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49467-E5CC-06D5-F759-F36CE54A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AE02F-C7BE-A012-B3F0-2E43A9EC4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0267D-D17F-2C95-00B0-7B4455EA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FF89-5481-F2C2-BCB6-3DDA019C2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9B358-404B-C876-D67A-8A351369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EA9D-CD70-A8CF-41E9-01860F06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9D05-854C-B674-C3C8-1CFA194C2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F89D3-F563-06E3-62B7-C9C132548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EF5A7-00A8-4BBB-5887-769FE0C8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5F41E-C2EF-17B2-ED0F-48E0F4F3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980F3-1D38-FA6C-A2D7-58BB63E1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03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E32D-22F3-55C7-E9CD-73449BA3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03048-6E82-4CB7-5870-8AC60280D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BEB27-CB84-85AA-5DA5-CB3ADB4AD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2ECB6-5327-0319-7E9A-14CDB35F0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FFBD3-B4FF-36A6-CCE2-F6CFE4549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10780-2F9F-0C79-1C5E-46D29707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C4EE9D-7B53-6C43-CF8B-26C0E197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6E99F-1C7F-100C-E663-8379304C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3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D16E-028E-D0D4-8B1F-FD5E9BF5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A04ED-FB0E-8FFF-2892-69C7114E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DE5A7-8ADC-7DE4-BC28-059578E3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3EF3B-5103-7A9E-0F0C-9388E521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8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B04F6-C777-0B8C-77CD-1CCB1319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68C3B-43AA-AB3F-21A3-1E8BD7A6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C419B-3E23-624B-D9F2-A06CB66C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A12F-7CF3-3240-6F8B-FD8DEF7E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5339-A1FB-A122-8694-2AF11965C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E7BB8-4C30-4DEF-4793-546AFEEE7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65DCF-7D83-D37B-B1CA-5894837C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BC510-6668-4013-4DD5-8AAB319C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94682-332D-350F-28F9-77EF8DA4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88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FC69-CE3B-D9DA-B059-283E928E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44164-9D7E-E495-F3C9-1D512D8DA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2F64F-4514-5435-8673-D3CF2B896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DB496-B3DB-AE91-F562-E01D855CB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9C602-F04B-1130-6D1D-EA753A09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49D9-276D-6BFD-AF82-407F4BB0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02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9AAB-4EAA-6F6D-E1B1-9F775810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04207-B8D4-1167-8EB7-66C18B378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A71C-E93A-9009-7D11-F1FC7E4B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E2830-9A0B-FD2D-1BB4-F8BD2254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4AE38-36DE-4D00-0647-E7A34502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71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1D074D-70B5-F2AB-0F31-682699BBC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7FB2B-ED66-0813-913F-ACADFFE08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FC4D3-4A49-924A-B8D1-C78EAB5E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A48AD-1D19-BBF0-A0B9-15E98B0B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3D9E-2916-795E-20F8-FFAD73D6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5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C953A-209B-5BC6-F595-AD9A75CF6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A6286-5898-237D-EE05-87A3EE9A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88362-F986-C22F-8B11-4A615FCF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EE3BA-619B-475F-A331-00F09B78FA4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CE77B-8DC5-C369-3D94-F4BB5269F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3A75-5E66-C629-AE9F-257AD8661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F51F5-60CD-4782-BC26-5AABE0E44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5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2375D9-44A4-62C2-E158-065E6E6017F9}"/>
              </a:ext>
            </a:extLst>
          </p:cNvPr>
          <p:cNvSpPr/>
          <p:nvPr/>
        </p:nvSpPr>
        <p:spPr>
          <a:xfrm>
            <a:off x="1864553" y="2105561"/>
            <a:ext cx="846289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Welcome</a:t>
            </a:r>
            <a:endParaRPr lang="en-US" sz="16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20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  <p:pic>
        <p:nvPicPr>
          <p:cNvPr id="3" name="Picture 2" descr="A surfer riding a wave">
            <a:extLst>
              <a:ext uri="{FF2B5EF4-FFF2-40B4-BE49-F238E27FC236}">
                <a16:creationId xmlns:a16="http://schemas.microsoft.com/office/drawing/2014/main" id="{1173C50D-6CBB-2DAC-83C2-F26AE3FCA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4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  <p:pic>
        <p:nvPicPr>
          <p:cNvPr id="3" name="Picture 2" descr="Person standing outdoors on skateboard at edge of concrete ramp in skatepark">
            <a:extLst>
              <a:ext uri="{FF2B5EF4-FFF2-40B4-BE49-F238E27FC236}">
                <a16:creationId xmlns:a16="http://schemas.microsoft.com/office/drawing/2014/main" id="{400C91DA-87F3-C050-00D2-49A83B6F6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40" y="0"/>
            <a:ext cx="10289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88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  <p:pic>
        <p:nvPicPr>
          <p:cNvPr id="3" name="Picture 2" descr="Rock climber">
            <a:extLst>
              <a:ext uri="{FF2B5EF4-FFF2-40B4-BE49-F238E27FC236}">
                <a16:creationId xmlns:a16="http://schemas.microsoft.com/office/drawing/2014/main" id="{5B6CD32D-45CE-170D-7B72-8AD0E528A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41" y="0"/>
            <a:ext cx="10277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93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  <p:pic>
        <p:nvPicPr>
          <p:cNvPr id="3" name="Picture 2" descr="A person doing a hand stand on his back&#10;&#10;Description automatically generated">
            <a:extLst>
              <a:ext uri="{FF2B5EF4-FFF2-40B4-BE49-F238E27FC236}">
                <a16:creationId xmlns:a16="http://schemas.microsoft.com/office/drawing/2014/main" id="{08E998B0-3428-2D2A-A4B6-86AE0AE5B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38" y="-79326"/>
            <a:ext cx="10532124" cy="701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47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hat and holding a record&#10;&#10;Description automatically generated">
            <a:extLst>
              <a:ext uri="{FF2B5EF4-FFF2-40B4-BE49-F238E27FC236}">
                <a16:creationId xmlns:a16="http://schemas.microsoft.com/office/drawing/2014/main" id="{78DEB35D-D3A1-0B6C-D025-FDBC2D912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65717"/>
            <a:ext cx="4824997" cy="3446427"/>
          </a:xfrm>
          <a:prstGeom prst="rect">
            <a:avLst/>
          </a:prstGeom>
        </p:spPr>
      </p:pic>
      <p:pic>
        <p:nvPicPr>
          <p:cNvPr id="5" name="Picture 4" descr="A person sitting in a booth holding a sign&#10;&#10;Description automatically generated">
            <a:extLst>
              <a:ext uri="{FF2B5EF4-FFF2-40B4-BE49-F238E27FC236}">
                <a16:creationId xmlns:a16="http://schemas.microsoft.com/office/drawing/2014/main" id="{2EDBB7CA-7E85-C6F1-2674-4B372D84E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814" y="2674694"/>
            <a:ext cx="5135719" cy="3417588"/>
          </a:xfrm>
          <a:prstGeom prst="rect">
            <a:avLst/>
          </a:prstGeom>
        </p:spPr>
      </p:pic>
      <p:pic>
        <p:nvPicPr>
          <p:cNvPr id="1026" name="Picture 2" descr="Hip Hop Founder | Worldwide | DJ Kool Herc">
            <a:extLst>
              <a:ext uri="{FF2B5EF4-FFF2-40B4-BE49-F238E27FC236}">
                <a16:creationId xmlns:a16="http://schemas.microsoft.com/office/drawing/2014/main" id="{91AF533A-8AFE-262D-BB8C-FBE3FD421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413" y="765717"/>
            <a:ext cx="5730120" cy="100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946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0610C-C408-B3DE-455C-5A969D466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593976" cy="2459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1800" dirty="0">
                <a:solidFill>
                  <a:srgbClr val="FFFFFF"/>
                </a:solidFill>
              </a:rPr>
              <a:t>Welcome</a:t>
            </a:r>
          </a:p>
        </p:txBody>
      </p:sp>
      <p:pic>
        <p:nvPicPr>
          <p:cNvPr id="5" name="Picture 4" descr="A group of images of dancing babies&#10;&#10;Description automatically generated with medium confidence">
            <a:extLst>
              <a:ext uri="{FF2B5EF4-FFF2-40B4-BE49-F238E27FC236}">
                <a16:creationId xmlns:a16="http://schemas.microsoft.com/office/drawing/2014/main" id="{35840EF1-230C-CD6B-C6D2-1FC0352DB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81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</TotalTime>
  <Words>6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6</cp:revision>
  <dcterms:created xsi:type="dcterms:W3CDTF">2022-06-30T10:03:12Z</dcterms:created>
  <dcterms:modified xsi:type="dcterms:W3CDTF">2024-05-16T09:37:03Z</dcterms:modified>
</cp:coreProperties>
</file>