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3" r:id="rId6"/>
    <p:sldId id="264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56FB21-5097-42D9-BA9B-98E265D0864C}" v="2" dt="2024-05-20T12:35:36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6456FB21-5097-42D9-BA9B-98E265D0864C}"/>
    <pc:docChg chg="custSel delSld modSld">
      <pc:chgData name="Rebecca Parkinson" userId="2b4f9e57-f52e-4b04-be69-f40ea57a7c6c" providerId="ADAL" clId="{6456FB21-5097-42D9-BA9B-98E265D0864C}" dt="2024-05-20T12:35:47.813" v="4" actId="47"/>
      <pc:docMkLst>
        <pc:docMk/>
      </pc:docMkLst>
      <pc:sldChg chg="addSp delSp modSp mod">
        <pc:chgData name="Rebecca Parkinson" userId="2b4f9e57-f52e-4b04-be69-f40ea57a7c6c" providerId="ADAL" clId="{6456FB21-5097-42D9-BA9B-98E265D0864C}" dt="2024-05-20T12:35:42.652" v="2" actId="26606"/>
        <pc:sldMkLst>
          <pc:docMk/>
          <pc:sldMk cId="1025182096" sldId="264"/>
        </pc:sldMkLst>
        <pc:spChg chg="del">
          <ac:chgData name="Rebecca Parkinson" userId="2b4f9e57-f52e-4b04-be69-f40ea57a7c6c" providerId="ADAL" clId="{6456FB21-5097-42D9-BA9B-98E265D0864C}" dt="2024-05-20T12:35:42.652" v="2" actId="26606"/>
          <ac:spMkLst>
            <pc:docMk/>
            <pc:sldMk cId="1025182096" sldId="264"/>
            <ac:spMk id="8199" creationId="{42A4FC2C-047E-45A5-965D-8E1E3BF09BC6}"/>
          </ac:spMkLst>
        </pc:spChg>
        <pc:picChg chg="add mod">
          <ac:chgData name="Rebecca Parkinson" userId="2b4f9e57-f52e-4b04-be69-f40ea57a7c6c" providerId="ADAL" clId="{6456FB21-5097-42D9-BA9B-98E265D0864C}" dt="2024-05-20T12:35:42.652" v="2" actId="26606"/>
          <ac:picMkLst>
            <pc:docMk/>
            <pc:sldMk cId="1025182096" sldId="264"/>
            <ac:picMk id="4" creationId="{433F0F64-DEA4-6552-B3AB-D61B73D44A0F}"/>
          </ac:picMkLst>
        </pc:picChg>
        <pc:picChg chg="add mod">
          <ac:chgData name="Rebecca Parkinson" userId="2b4f9e57-f52e-4b04-be69-f40ea57a7c6c" providerId="ADAL" clId="{6456FB21-5097-42D9-BA9B-98E265D0864C}" dt="2024-05-20T12:35:42.652" v="2" actId="26606"/>
          <ac:picMkLst>
            <pc:docMk/>
            <pc:sldMk cId="1025182096" sldId="264"/>
            <ac:picMk id="5" creationId="{EA17D49D-80A1-1729-5D54-B900D97B29F0}"/>
          </ac:picMkLst>
        </pc:picChg>
        <pc:picChg chg="mod ord">
          <ac:chgData name="Rebecca Parkinson" userId="2b4f9e57-f52e-4b04-be69-f40ea57a7c6c" providerId="ADAL" clId="{6456FB21-5097-42D9-BA9B-98E265D0864C}" dt="2024-05-20T12:35:42.652" v="2" actId="26606"/>
          <ac:picMkLst>
            <pc:docMk/>
            <pc:sldMk cId="1025182096" sldId="264"/>
            <ac:picMk id="8194" creationId="{2B1B4CD3-5163-57E7-D8B8-8D49920AA9AD}"/>
          </ac:picMkLst>
        </pc:picChg>
      </pc:sldChg>
      <pc:sldChg chg="del">
        <pc:chgData name="Rebecca Parkinson" userId="2b4f9e57-f52e-4b04-be69-f40ea57a7c6c" providerId="ADAL" clId="{6456FB21-5097-42D9-BA9B-98E265D0864C}" dt="2024-05-20T12:35:46.126" v="3" actId="47"/>
        <pc:sldMkLst>
          <pc:docMk/>
          <pc:sldMk cId="894896839" sldId="265"/>
        </pc:sldMkLst>
      </pc:sldChg>
      <pc:sldChg chg="del">
        <pc:chgData name="Rebecca Parkinson" userId="2b4f9e57-f52e-4b04-be69-f40ea57a7c6c" providerId="ADAL" clId="{6456FB21-5097-42D9-BA9B-98E265D0864C}" dt="2024-05-20T12:35:47.813" v="4" actId="47"/>
        <pc:sldMkLst>
          <pc:docMk/>
          <pc:sldMk cId="1205097388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048A3-70DF-10FE-E4D0-4B4AF5DB1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9C01B-64C4-7FE3-1A80-15D6D3B29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0A100-63E0-8D5A-5546-E266AD10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34F4B-CE1D-A684-DB1C-B1A793E5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F6E5F-E03C-9C8B-29A3-5064FB8D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52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616E-F253-596E-5FE4-DB31FA2C2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F2EBD-BA63-E6AB-9C51-A17402828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55334-8010-82DB-B8D2-B19D7CC0A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7D45E-D902-256F-6A79-10C4A525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F01C4-9A72-2AF3-1DC0-D69146F2C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03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586F-ED9F-2403-5658-F4328488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1CABA-66D4-31C7-0F95-9D22F21CE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A6EFB-3E09-C5B5-93BF-4D5294255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68254-B935-C18B-8B30-E4EEC79DA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F825F-8563-00D4-089A-184458D1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27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F076F-A223-065F-1F2A-B68B340B0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9444E-73C5-01DA-7162-630B1C00F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C2315-DEF7-8DCB-2604-AAE8D6A9F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EE3BB-EE11-6FB4-9916-654DE083A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33063-3EF8-3C3C-92F1-CBDC39460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8764C-C37A-D1CC-8212-CD321AF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10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4B9D-58AF-4A91-D42E-E55386E13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EB794-579E-A560-E0DF-83D71B749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B49FF-3A59-AF11-59C0-89A6D78C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101682-37F7-3508-B90A-604A0756F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A48288-9451-82EE-6058-9D3B4B806D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2AD6BD-4624-E997-631F-7FA6E9680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D9EE7C-3A26-2D87-F4BE-13DD1008A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F19399-88DA-33DF-1B98-099259F2C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84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94DC9-1BB7-1052-662B-40FD9819C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3869A8-32E3-1948-4809-5FC5DEE52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C53451-F7A0-8D78-7C55-269E1A867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CB212-2F27-FC0C-67E4-91A1A555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78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E629EC-EE45-AFB0-AA27-4B4D9C4E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4731D6-A853-83E0-3804-8743D59F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8CC05-CF29-97A4-9EFD-F55B13B62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344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E99C-6768-8D04-79BA-AF3616D8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81CE1-DCC5-A317-9408-6FE0270E8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92E2D-B36E-F32E-4353-763C68C31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719A6-D2B1-0BBE-5EF4-301C0831B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6B8AE-751F-52DC-52D1-4F44558D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58703-68F1-D1E1-EEC3-724B9B7D9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34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CB643-1FBF-6411-5B70-A331083B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60301E-4BC5-1A4B-6E05-D07BA728D2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B6175-2DD8-946B-17E0-835B81B68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C2A9D-B526-4C7A-89C4-6391E654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24CD2-4856-0FB8-0A45-71493D5C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9D11A-5D89-EFA1-E0E0-8E12BEC8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36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D31C-2138-E688-4989-41791ED3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29CB7-614A-8687-F958-A10C5A76F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752BC-25E6-705C-EF19-97F0BD1F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62A5B-A572-7ACE-2C77-5283A0805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4DE73-0A4A-6DB9-1745-91644450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921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0184-1E35-A715-51FD-690518D0B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A4F36-9306-51A8-E395-6B6DCFC34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FAB68-A6FB-1B34-B44E-69272F2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F970E-6EA8-B7A7-7189-1186A666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BA2A1-F343-C47A-1205-B908568C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04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45C330-BA2F-B424-67C9-1FEE3609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4C13F-53EC-431D-6B35-27971EB3E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FC3A9-8EC0-F15A-8D1D-C3FA98E211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F2F60-4DEE-4DE4-8902-9E21B70809EE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52164-8467-8D5D-FC1A-2C2655FA5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CB451-346A-BFC1-62C8-59389CBF7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05FDF-D51B-480C-BFF0-6130723DB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19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indh announces public holiday on December 27 - Pakistan Observer">
            <a:extLst>
              <a:ext uri="{FF2B5EF4-FFF2-40B4-BE49-F238E27FC236}">
                <a16:creationId xmlns:a16="http://schemas.microsoft.com/office/drawing/2014/main" id="{11B70BE1-1074-8E52-0298-E843E303E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 r="2935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28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8" name="Rectangle 3087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Little Hotdog Watson The Cub: Tiger King - Animal, 8 - 10 Years 57cm">
            <a:extLst>
              <a:ext uri="{FF2B5EF4-FFF2-40B4-BE49-F238E27FC236}">
                <a16:creationId xmlns:a16="http://schemas.microsoft.com/office/drawing/2014/main" id="{C29F89DE-7A24-1488-FE3F-2DCA10153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4" r="-3" b="29104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Kid's Sunglasses | Sunglass Hut®">
            <a:extLst>
              <a:ext uri="{FF2B5EF4-FFF2-40B4-BE49-F238E27FC236}">
                <a16:creationId xmlns:a16="http://schemas.microsoft.com/office/drawing/2014/main" id="{448B45D4-7675-EBA7-A6E6-12D85715D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8" b="11625"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Kids Playtime Sun Hat UPF50+ - One Size / Sailor Navy Blue">
            <a:extLst>
              <a:ext uri="{FF2B5EF4-FFF2-40B4-BE49-F238E27FC236}">
                <a16:creationId xmlns:a16="http://schemas.microsoft.com/office/drawing/2014/main" id="{6DF83DD3-FC07-9588-588C-41B18D39D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" r="-2" b="28602"/>
          <a:stretch/>
        </p:blipFill>
        <p:spPr bwMode="auto"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1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d Rainbow Bobble Hat Moss Yarn - KuSan Accessories">
            <a:extLst>
              <a:ext uri="{FF2B5EF4-FFF2-40B4-BE49-F238E27FC236}">
                <a16:creationId xmlns:a16="http://schemas.microsoft.com/office/drawing/2014/main" id="{28A1A3ED-A95E-BA7E-6814-FD0012380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167"/>
            <a:ext cx="5291666" cy="529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leece lined - pure wool - striped gloves - Rainbow">
            <a:extLst>
              <a:ext uri="{FF2B5EF4-FFF2-40B4-BE49-F238E27FC236}">
                <a16:creationId xmlns:a16="http://schemas.microsoft.com/office/drawing/2014/main" id="{D89F752D-0FC3-705F-D221-776EE8BBE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65" y="1292489"/>
            <a:ext cx="5291667" cy="427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75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Caravans | KNAUS">
            <a:extLst>
              <a:ext uri="{FF2B5EF4-FFF2-40B4-BE49-F238E27FC236}">
                <a16:creationId xmlns:a16="http://schemas.microsoft.com/office/drawing/2014/main" id="{4EEAA824-1741-99FA-01CB-E7793D180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647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New World Hotels &amp; Resorts | Asia's Leading 5-Star Luxury Hotel Chain">
            <a:extLst>
              <a:ext uri="{FF2B5EF4-FFF2-40B4-BE49-F238E27FC236}">
                <a16:creationId xmlns:a16="http://schemas.microsoft.com/office/drawing/2014/main" id="{40AAC2B1-F03B-AC88-0A44-CEB23AE9B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4315" y="643466"/>
            <a:ext cx="8103370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528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ay Mears Leaf Cutter Rucksack">
            <a:extLst>
              <a:ext uri="{FF2B5EF4-FFF2-40B4-BE49-F238E27FC236}">
                <a16:creationId xmlns:a16="http://schemas.microsoft.com/office/drawing/2014/main" id="{433F0F64-DEA4-6552-B3AB-D61B73D44A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3" r="3" b="13696"/>
          <a:stretch/>
        </p:blipFill>
        <p:spPr bwMode="auto"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hoose the Right Sleeping Bag Size, Shape &amp; Fit | Therm-A-Rest">
            <a:extLst>
              <a:ext uri="{FF2B5EF4-FFF2-40B4-BE49-F238E27FC236}">
                <a16:creationId xmlns:a16="http://schemas.microsoft.com/office/drawing/2014/main" id="{EA17D49D-80A1-1729-5D54-B900D97B2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r="7109"/>
          <a:stretch/>
        </p:blipFill>
        <p:spPr bwMode="auto"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Outdoor Connection Tanbar Air XL Tent">
            <a:extLst>
              <a:ext uri="{FF2B5EF4-FFF2-40B4-BE49-F238E27FC236}">
                <a16:creationId xmlns:a16="http://schemas.microsoft.com/office/drawing/2014/main" id="{2B1B4CD3-5163-57E7-D8B8-8D49920AA9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9" r="3" b="20793"/>
          <a:stretch/>
        </p:blipFill>
        <p:spPr bwMode="auto"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182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Beach toys: Would you borrow a bucket and spade? - BBC Newsround">
            <a:extLst>
              <a:ext uri="{FF2B5EF4-FFF2-40B4-BE49-F238E27FC236}">
                <a16:creationId xmlns:a16="http://schemas.microsoft.com/office/drawing/2014/main" id="{762EAF86-FA8D-593E-14BF-1E86FBEAD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51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2024-05-20T08:10:03Z</dcterms:created>
  <dcterms:modified xsi:type="dcterms:W3CDTF">2024-05-20T12:35:55Z</dcterms:modified>
</cp:coreProperties>
</file>