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15199-6DD8-623E-ACCD-301EFD6F5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757949-8024-0E07-6031-805F08079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156B0-BCAC-C1B3-28B5-E6F14B143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59391-1651-0092-5AE2-800E8A055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3126B-9981-6523-9A35-836883C65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95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0FBF2-3BB2-81A7-E372-04E5BBD8B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E5360-1F80-43AD-4255-CDC24611E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F7709-4E34-620B-B845-4A2369193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56030-1C62-A3A2-1410-A67AC206F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F074A-B531-8DC4-67B1-AA87BBDA8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201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8082-865A-1E16-6926-80EE3A39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E90F8-7370-E073-449C-20A7A76E8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70D25-5109-EA31-A999-85E051788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63658-C0A7-BFF6-124F-A081E72C2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53251-EDA8-88DC-E4CE-39D907B44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A0271-7042-6912-90FB-E46DAEDF5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85B04-45FA-1745-8F04-0E7E6276C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656AF-6E8F-BDAA-CD1C-C019D33DB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21513D-C893-9C5F-EAA1-990956D46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1EB55-7FB9-A450-75C5-8AAAA807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BF180-8C6E-C2CA-6281-2CE9B9A5F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829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A1BDC-6B52-C059-8076-1853A3E42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611C5F-9CDF-9071-2C4E-E485C4EE8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B8814-2564-EB09-DBCE-0E01A663F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AE7A06-3D05-2134-4853-F31B207BB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4B7D5-4CE7-8EF2-AEFA-F9E8309AF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FCE3F8-5202-E200-75D3-56B58BAE8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01DD2D-9CF6-D256-51B6-B2B2DEFAE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061776-2CA0-49D0-DBAE-6249F0F9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716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CE752-252A-36F0-434A-B80E0D133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E2D45A-477D-FD54-F693-E06B67F95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C7776C-F177-FE14-F941-71573B3A1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FC0CDA-F87B-529D-F02F-3C4A9539F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934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B29EE0-ADDB-B973-76BD-F856EDF85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E7F23D-0F5D-9DF5-A8BA-D1B7C578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05B5C-0FEC-7E65-471B-A0D498C8E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35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EAFC9-2FEE-0D25-DC5C-642B35659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45E9A-A3DB-E2D9-E52D-31F2848FD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D5EA8-0022-E65C-821D-BCF692DD8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3C68C-F9FD-804B-25F4-F5B443586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615A4-A11B-F3C0-FE5E-D999F12E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2B944-80CB-46EC-D076-D4643B913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367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C5B8F-60C1-8F13-36A8-89585BEF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E02BF-F881-031E-FD5D-C2022020A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4D03A-CE42-6A4D-9FF3-EC633506A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EC5DB-A5C4-6572-578F-304C6DD6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D002B-89D2-2422-237D-C63E1A00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8678E-C04A-76F4-4D03-0238A1053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41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2CEC5-07A3-F4FD-0A75-28BAB7AD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A9EE37-DFFD-8A7B-0635-F73B6E985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7AA4A-1C60-3F30-E221-B71A08B93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66ABD-8963-7F2C-64BD-728902B82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135CD-F7A9-B5CE-7010-D81E51ABB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942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536E4A-F044-D24A-A55E-62F529D392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995A03-ED1F-CDC0-F8D1-1A22C0535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A9BA7-4E83-09B4-DA28-DFFEC0FEE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C233D-AA65-D536-733A-0B51B831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F0BAB-F028-7B8A-53D3-8FB3C425B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84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C54200-A690-6B3C-1A03-E286B0AFE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07E10-C36C-5DDC-5F1F-2A23CC24E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C3647-3350-D1EC-8341-56A3BEF6C5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8B30B-7309-48BB-9140-EEF780ED80B5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258F0-FC90-D0C2-21E1-0B393E1D2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8C1C1-FFD7-075D-F2EA-7428E5784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0A7D3-B387-4322-B7CD-EDFF65B07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59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513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4" name="Picture 4" descr="Ask the Experts: How Do you Settle your Child in at a New School? |  Independent School Parent">
            <a:extLst>
              <a:ext uri="{FF2B5EF4-FFF2-40B4-BE49-F238E27FC236}">
                <a16:creationId xmlns:a16="http://schemas.microsoft.com/office/drawing/2014/main" id="{1FF09935-545D-439A-10D7-7104F61CBD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186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Top tips for moving home: A checklist - Times Money Mentor">
            <a:extLst>
              <a:ext uri="{FF2B5EF4-FFF2-40B4-BE49-F238E27FC236}">
                <a16:creationId xmlns:a16="http://schemas.microsoft.com/office/drawing/2014/main" id="{C6EFFF75-9496-3A88-B95E-1BF5D8796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164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Why couples are actually getting married on 9/11">
            <a:extLst>
              <a:ext uri="{FF2B5EF4-FFF2-40B4-BE49-F238E27FC236}">
                <a16:creationId xmlns:a16="http://schemas.microsoft.com/office/drawing/2014/main" id="{2376E972-99F2-66B6-759C-CCEE2E11D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7" b="1048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191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What to expect when you're expecting (to start university) | Body Of Life  Health Centre">
            <a:extLst>
              <a:ext uri="{FF2B5EF4-FFF2-40B4-BE49-F238E27FC236}">
                <a16:creationId xmlns:a16="http://schemas.microsoft.com/office/drawing/2014/main" id="{4176C57C-0B51-04DB-2600-F12A2B035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13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seful tips I used when starting my new job...">
            <a:extLst>
              <a:ext uri="{FF2B5EF4-FFF2-40B4-BE49-F238E27FC236}">
                <a16:creationId xmlns:a16="http://schemas.microsoft.com/office/drawing/2014/main" id="{138F64AC-8F57-6DEF-F79C-0D23686F9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1955" y="643466"/>
            <a:ext cx="7428089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687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Why Do Caterpillars Turn Into Butterflies? - Owlcation">
            <a:extLst>
              <a:ext uri="{FF2B5EF4-FFF2-40B4-BE49-F238E27FC236}">
                <a16:creationId xmlns:a16="http://schemas.microsoft.com/office/drawing/2014/main" id="{AE4A3711-560E-6E90-303D-BD6946826E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4" b="1334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612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CAAD4C-80F9-A2B6-E5D4-0DF95E09069A}"/>
              </a:ext>
            </a:extLst>
          </p:cNvPr>
          <p:cNvSpPr txBox="1"/>
          <p:nvPr/>
        </p:nvSpPr>
        <p:spPr>
          <a:xfrm>
            <a:off x="705852" y="348525"/>
            <a:ext cx="11486147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Ecclesiastes 3:1–8 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</a:br>
            <a:endParaRPr lang="en-GB" sz="36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There is a time for everything,</a:t>
            </a:r>
            <a:r>
              <a:rPr lang="en-GB" sz="3600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and a season for every activity under the heavens:</a:t>
            </a:r>
          </a:p>
          <a:p>
            <a:pPr algn="l"/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a time to be born and a time to die,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time to plant and a time to uproot,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a time to kill and a time to heal,</a:t>
            </a:r>
            <a:br>
              <a:rPr lang="en-GB" sz="3600" dirty="0">
                <a:solidFill>
                  <a:srgbClr val="000000"/>
                </a:solidFill>
                <a:latin typeface="system-ui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a time to tear down and a time to build,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a time to weep and a time to laugh,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a time to mourn and a time to dance,</a:t>
            </a:r>
            <a:b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a time to scatter stones and a time to gather them…</a:t>
            </a:r>
            <a:br>
              <a:rPr lang="en-GB" sz="2800" b="0" i="0" dirty="0">
                <a:solidFill>
                  <a:srgbClr val="000000"/>
                </a:solidFill>
                <a:effectLst/>
                <a:latin typeface="system-ui"/>
              </a:rPr>
            </a:br>
            <a:endParaRPr lang="en-GB" sz="2800" b="0" i="0" dirty="0">
              <a:solidFill>
                <a:srgbClr val="000000"/>
              </a:solidFill>
              <a:effectLst/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3961095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81F0E3-1750-BD52-FC18-0185AFE407CC}"/>
              </a:ext>
            </a:extLst>
          </p:cNvPr>
          <p:cNvSpPr txBox="1"/>
          <p:nvPr/>
        </p:nvSpPr>
        <p:spPr>
          <a:xfrm>
            <a:off x="336884" y="765011"/>
            <a:ext cx="11438021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  <a:t>a time to embrace and a time to refrain from embracing,</a:t>
            </a:r>
            <a:b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  <a:t>a time to search and a time to give up,</a:t>
            </a:r>
            <a:b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  <a:t>a time to keep and a time to throw away,</a:t>
            </a:r>
            <a:b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  <a:t>a time to tear and a time to mend,</a:t>
            </a:r>
            <a:b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  <a:t>a time to be silent and a time to speak,</a:t>
            </a:r>
            <a:b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  <a:t>a time to love and a time to hate,</a:t>
            </a:r>
            <a:b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</a:br>
            <a:r>
              <a:rPr lang="en-GB" sz="3800" b="0" i="0" dirty="0">
                <a:solidFill>
                  <a:srgbClr val="000000"/>
                </a:solidFill>
                <a:effectLst/>
                <a:latin typeface="system-ui"/>
              </a:rPr>
              <a:t>a time for war and a time for peace.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890009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181</Words>
  <Application>Microsoft Office PowerPoint</Application>
  <PresentationFormat>Widescreen</PresentationFormat>
  <Paragraphs>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system-ui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2024-05-01T08:15:55Z</dcterms:created>
  <dcterms:modified xsi:type="dcterms:W3CDTF">2024-05-01T08:49:56Z</dcterms:modified>
</cp:coreProperties>
</file>