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73" r:id="rId4"/>
    <p:sldId id="268" r:id="rId5"/>
    <p:sldId id="269" r:id="rId6"/>
    <p:sldId id="270" r:id="rId7"/>
    <p:sldId id="272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FCB900-C5C4-4428-9651-567DB18AB22E}" v="1" dt="2024-04-25T14:03:33.2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A1FCB900-C5C4-4428-9651-567DB18AB22E}"/>
    <pc:docChg chg="custSel addSld modSld">
      <pc:chgData name="Rebecca Parkinson" userId="2b4f9e57-f52e-4b04-be69-f40ea57a7c6c" providerId="ADAL" clId="{A1FCB900-C5C4-4428-9651-567DB18AB22E}" dt="2024-04-25T14:03:35.459" v="2" actId="26606"/>
      <pc:docMkLst>
        <pc:docMk/>
      </pc:docMkLst>
      <pc:sldChg chg="addSp modSp new mod setBg">
        <pc:chgData name="Rebecca Parkinson" userId="2b4f9e57-f52e-4b04-be69-f40ea57a7c6c" providerId="ADAL" clId="{A1FCB900-C5C4-4428-9651-567DB18AB22E}" dt="2024-04-25T14:03:35.459" v="2" actId="26606"/>
        <pc:sldMkLst>
          <pc:docMk/>
          <pc:sldMk cId="1062734014" sldId="273"/>
        </pc:sldMkLst>
        <pc:spChg chg="add">
          <ac:chgData name="Rebecca Parkinson" userId="2b4f9e57-f52e-4b04-be69-f40ea57a7c6c" providerId="ADAL" clId="{A1FCB900-C5C4-4428-9651-567DB18AB22E}" dt="2024-04-25T14:03:35.459" v="2" actId="26606"/>
          <ac:spMkLst>
            <pc:docMk/>
            <pc:sldMk cId="1062734014" sldId="273"/>
            <ac:spMk id="1031" creationId="{42A4FC2C-047E-45A5-965D-8E1E3BF09BC6}"/>
          </ac:spMkLst>
        </pc:spChg>
        <pc:picChg chg="add mod">
          <ac:chgData name="Rebecca Parkinson" userId="2b4f9e57-f52e-4b04-be69-f40ea57a7c6c" providerId="ADAL" clId="{A1FCB900-C5C4-4428-9651-567DB18AB22E}" dt="2024-04-25T14:03:35.459" v="2" actId="26606"/>
          <ac:picMkLst>
            <pc:docMk/>
            <pc:sldMk cId="1062734014" sldId="273"/>
            <ac:picMk id="1026" creationId="{9813D8D6-56E6-430A-FCF3-1FD8EA23096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0F284-353B-4B0F-E51C-812E968B4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88" y="1786301"/>
            <a:ext cx="11721947" cy="1827231"/>
          </a:xfrm>
        </p:spPr>
        <p:txBody>
          <a:bodyPr>
            <a:noAutofit/>
          </a:bodyPr>
          <a:lstStyle/>
          <a:p>
            <a:r>
              <a:rPr lang="en-GB" sz="23900" b="1" dirty="0">
                <a:solidFill>
                  <a:srgbClr val="002060"/>
                </a:solidFill>
              </a:rPr>
              <a:t>Welcome</a:t>
            </a:r>
            <a:endParaRPr lang="en-US" sz="239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65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89F8E31-90FE-7008-C71E-7D01A3BC5C65}"/>
              </a:ext>
            </a:extLst>
          </p:cNvPr>
          <p:cNvSpPr/>
          <p:nvPr/>
        </p:nvSpPr>
        <p:spPr>
          <a:xfrm>
            <a:off x="-47973" y="5409039"/>
            <a:ext cx="12246089" cy="20603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tennis court with people in the stands&#10;&#10;Description automatically generated">
            <a:extLst>
              <a:ext uri="{FF2B5EF4-FFF2-40B4-BE49-F238E27FC236}">
                <a16:creationId xmlns:a16="http://schemas.microsoft.com/office/drawing/2014/main" id="{192D84E8-C884-F1D7-5B75-AA1728506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973" y="-324550"/>
            <a:ext cx="12246089" cy="784110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4CDFE3-4568-00C4-0BE5-69F978A3022D}"/>
              </a:ext>
            </a:extLst>
          </p:cNvPr>
          <p:cNvSpPr/>
          <p:nvPr/>
        </p:nvSpPr>
        <p:spPr>
          <a:xfrm>
            <a:off x="0" y="24184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</a:t>
            </a:r>
            <a:endParaRPr lang="en-US" sz="5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E47359-13E2-D853-B383-54A6BDA1995C}"/>
              </a:ext>
            </a:extLst>
          </p:cNvPr>
          <p:cNvSpPr/>
          <p:nvPr/>
        </p:nvSpPr>
        <p:spPr>
          <a:xfrm>
            <a:off x="2637917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2</a:t>
            </a:r>
            <a:endParaRPr lang="en-US" sz="5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9ADFA9-540E-DB4B-0A00-C6C11E97860D}"/>
              </a:ext>
            </a:extLst>
          </p:cNvPr>
          <p:cNvSpPr/>
          <p:nvPr/>
        </p:nvSpPr>
        <p:spPr>
          <a:xfrm>
            <a:off x="5295690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3</a:t>
            </a:r>
            <a:endParaRPr lang="en-US" sz="5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7765E-A826-3C24-1BAD-4EA4D5D45A3B}"/>
              </a:ext>
            </a:extLst>
          </p:cNvPr>
          <p:cNvSpPr/>
          <p:nvPr/>
        </p:nvSpPr>
        <p:spPr>
          <a:xfrm>
            <a:off x="7953463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4</a:t>
            </a:r>
            <a:endParaRPr lang="en-US" sz="5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B84C1A-5A9B-C487-EEA3-4433BC0BBF6F}"/>
              </a:ext>
            </a:extLst>
          </p:cNvPr>
          <p:cNvSpPr/>
          <p:nvPr/>
        </p:nvSpPr>
        <p:spPr>
          <a:xfrm>
            <a:off x="10612760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5</a:t>
            </a:r>
            <a:endParaRPr lang="en-US" sz="5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74EB05-B0CB-FA8A-7D51-812471CBBFA1}"/>
              </a:ext>
            </a:extLst>
          </p:cNvPr>
          <p:cNvSpPr/>
          <p:nvPr/>
        </p:nvSpPr>
        <p:spPr>
          <a:xfrm>
            <a:off x="-1057152" y="1380018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6</a:t>
            </a:r>
            <a:endParaRPr lang="en-US" sz="5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15AF40-DED9-2D4D-A0C2-7AB3FE0746AD}"/>
              </a:ext>
            </a:extLst>
          </p:cNvPr>
          <p:cNvSpPr/>
          <p:nvPr/>
        </p:nvSpPr>
        <p:spPr>
          <a:xfrm>
            <a:off x="1580765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7</a:t>
            </a:r>
            <a:endParaRPr lang="en-US" sz="5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71B157-799E-6F1F-88BE-177855DEDD3D}"/>
              </a:ext>
            </a:extLst>
          </p:cNvPr>
          <p:cNvSpPr/>
          <p:nvPr/>
        </p:nvSpPr>
        <p:spPr>
          <a:xfrm>
            <a:off x="4238538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8</a:t>
            </a:r>
            <a:endParaRPr lang="en-US" sz="5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4AABC4-AF39-0C4E-6408-1126760BC526}"/>
              </a:ext>
            </a:extLst>
          </p:cNvPr>
          <p:cNvSpPr/>
          <p:nvPr/>
        </p:nvSpPr>
        <p:spPr>
          <a:xfrm>
            <a:off x="6896311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9</a:t>
            </a:r>
            <a:endParaRPr lang="en-US" sz="5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058037-3E6A-77E5-08F7-4FA0F30F7EFE}"/>
              </a:ext>
            </a:extLst>
          </p:cNvPr>
          <p:cNvSpPr/>
          <p:nvPr/>
        </p:nvSpPr>
        <p:spPr>
          <a:xfrm>
            <a:off x="9555608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10</a:t>
            </a:r>
            <a:endParaRPr lang="en-US" sz="5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47081-51D8-42BA-797A-B86902F23177}"/>
              </a:ext>
            </a:extLst>
          </p:cNvPr>
          <p:cNvSpPr/>
          <p:nvPr/>
        </p:nvSpPr>
        <p:spPr>
          <a:xfrm>
            <a:off x="-1078533" y="4078124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16</a:t>
            </a:r>
            <a:endParaRPr lang="en-US" sz="5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CBF4B7-AE1A-8224-3355-459E112D640F}"/>
              </a:ext>
            </a:extLst>
          </p:cNvPr>
          <p:cNvSpPr/>
          <p:nvPr/>
        </p:nvSpPr>
        <p:spPr>
          <a:xfrm>
            <a:off x="1559384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17</a:t>
            </a:r>
            <a:endParaRPr lang="en-US" sz="5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49E20F-1D62-5FF9-222D-785FC4233222}"/>
              </a:ext>
            </a:extLst>
          </p:cNvPr>
          <p:cNvSpPr/>
          <p:nvPr/>
        </p:nvSpPr>
        <p:spPr>
          <a:xfrm>
            <a:off x="4217157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18</a:t>
            </a:r>
            <a:endParaRPr lang="en-US" sz="5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57DE97-3209-2F54-6D5E-7F4F577DE949}"/>
              </a:ext>
            </a:extLst>
          </p:cNvPr>
          <p:cNvSpPr/>
          <p:nvPr/>
        </p:nvSpPr>
        <p:spPr>
          <a:xfrm>
            <a:off x="6874930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19</a:t>
            </a:r>
            <a:endParaRPr lang="en-US" sz="5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265E75-0B37-AE66-F138-5A1728391D39}"/>
              </a:ext>
            </a:extLst>
          </p:cNvPr>
          <p:cNvSpPr/>
          <p:nvPr/>
        </p:nvSpPr>
        <p:spPr>
          <a:xfrm>
            <a:off x="9534227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20</a:t>
            </a:r>
            <a:endParaRPr lang="en-US" sz="5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37C73A-DDEF-8142-7C10-EA62FFD97A32}"/>
              </a:ext>
            </a:extLst>
          </p:cNvPr>
          <p:cNvSpPr/>
          <p:nvPr/>
        </p:nvSpPr>
        <p:spPr>
          <a:xfrm>
            <a:off x="2647083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12</a:t>
            </a:r>
            <a:endParaRPr lang="en-US" sz="5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01B8A17-ED27-592A-244E-FAA3F1F09B2D}"/>
              </a:ext>
            </a:extLst>
          </p:cNvPr>
          <p:cNvSpPr/>
          <p:nvPr/>
        </p:nvSpPr>
        <p:spPr>
          <a:xfrm>
            <a:off x="5304856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13</a:t>
            </a:r>
            <a:endParaRPr lang="en-US" sz="5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7E9C20-8770-518A-3CA8-C82DD6E9C947}"/>
              </a:ext>
            </a:extLst>
          </p:cNvPr>
          <p:cNvSpPr/>
          <p:nvPr/>
        </p:nvSpPr>
        <p:spPr>
          <a:xfrm>
            <a:off x="7962629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14</a:t>
            </a:r>
            <a:endParaRPr lang="en-US" sz="54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5CAC14-6076-18B2-F45B-2FA009F98E65}"/>
              </a:ext>
            </a:extLst>
          </p:cNvPr>
          <p:cNvSpPr/>
          <p:nvPr/>
        </p:nvSpPr>
        <p:spPr>
          <a:xfrm>
            <a:off x="10621926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15</a:t>
            </a:r>
            <a:endParaRPr lang="en-US" sz="54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39F1BA0-EEEC-3B56-BBC4-7DA982D5B761}"/>
              </a:ext>
            </a:extLst>
          </p:cNvPr>
          <p:cNvSpPr/>
          <p:nvPr/>
        </p:nvSpPr>
        <p:spPr>
          <a:xfrm>
            <a:off x="-32583" y="273585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11</a:t>
            </a:r>
            <a:endParaRPr lang="en-US" sz="5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68587B1-A751-9F2A-94E6-A13611332746}"/>
              </a:ext>
            </a:extLst>
          </p:cNvPr>
          <p:cNvSpPr txBox="1"/>
          <p:nvPr/>
        </p:nvSpPr>
        <p:spPr>
          <a:xfrm>
            <a:off x="-47973" y="5421131"/>
            <a:ext cx="12246089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00B0F0"/>
                </a:solidFill>
              </a:rPr>
              <a:t>Where in the world is this? </a:t>
            </a:r>
          </a:p>
          <a:p>
            <a:pPr algn="ctr"/>
            <a:endParaRPr lang="en-GB" sz="6000" dirty="0">
              <a:solidFill>
                <a:srgbClr val="00B0F0"/>
              </a:solidFill>
            </a:endParaRPr>
          </a:p>
          <a:p>
            <a:pPr algn="ctr"/>
            <a:r>
              <a:rPr lang="en-GB" sz="6000" dirty="0">
                <a:solidFill>
                  <a:srgbClr val="00B0F0"/>
                </a:solidFill>
              </a:rPr>
              <a:t> </a:t>
            </a:r>
            <a:endParaRPr lang="en-US" sz="6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3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Its Venus' Party and No One Was Invited' - 'King' Richard's Thumping  Message to the World After Venus Williams' First Wimbledon Title -  EssentiallySports">
            <a:extLst>
              <a:ext uri="{FF2B5EF4-FFF2-40B4-BE49-F238E27FC236}">
                <a16:creationId xmlns:a16="http://schemas.microsoft.com/office/drawing/2014/main" id="{9813D8D6-56E6-430A-FCF3-1FD8EA2309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9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73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tennis court with people in the stands&#10;&#10;Description automatically generated">
            <a:extLst>
              <a:ext uri="{FF2B5EF4-FFF2-40B4-BE49-F238E27FC236}">
                <a16:creationId xmlns:a16="http://schemas.microsoft.com/office/drawing/2014/main" id="{4AA22715-C2D8-36D1-D9FC-C7E2A0C38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09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trophy&#10;&#10;Description automatically generated">
            <a:extLst>
              <a:ext uri="{FF2B5EF4-FFF2-40B4-BE49-F238E27FC236}">
                <a16:creationId xmlns:a16="http://schemas.microsoft.com/office/drawing/2014/main" id="{E71734DA-8C95-8F34-D3D8-8FC46B9EE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161" y="643467"/>
            <a:ext cx="3412277" cy="5571066"/>
          </a:xfrm>
          <a:prstGeom prst="rect">
            <a:avLst/>
          </a:prstGeom>
        </p:spPr>
      </p:pic>
      <p:pic>
        <p:nvPicPr>
          <p:cNvPr id="6" name="Picture 5" descr="A person kissing a trophy&#10;&#10;Description automatically generated">
            <a:extLst>
              <a:ext uri="{FF2B5EF4-FFF2-40B4-BE49-F238E27FC236}">
                <a16:creationId xmlns:a16="http://schemas.microsoft.com/office/drawing/2014/main" id="{3E3B7CF2-F735-B9F4-93FF-08F1A89A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042" y="643467"/>
            <a:ext cx="398331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72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57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holding a trophy&#10;&#10;Description automatically generated">
            <a:extLst>
              <a:ext uri="{FF2B5EF4-FFF2-40B4-BE49-F238E27FC236}">
                <a16:creationId xmlns:a16="http://schemas.microsoft.com/office/drawing/2014/main" id="{11FF1B7E-F145-FDFA-BBA1-B6B5708475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7" b="18762"/>
          <a:stretch/>
        </p:blipFill>
        <p:spPr>
          <a:xfrm>
            <a:off x="6421035" y="1095391"/>
            <a:ext cx="5129784" cy="466721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in white shirt and cap jumping in the air&#10;&#10;Description automatically generated">
            <a:extLst>
              <a:ext uri="{FF2B5EF4-FFF2-40B4-BE49-F238E27FC236}">
                <a16:creationId xmlns:a16="http://schemas.microsoft.com/office/drawing/2014/main" id="{11D0092A-3786-40D1-84A8-ADE6EA0E32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94"/>
          <a:stretch/>
        </p:blipFill>
        <p:spPr>
          <a:xfrm>
            <a:off x="641180" y="1595076"/>
            <a:ext cx="5129784" cy="366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93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0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John McEnroe and Bjorn Borg: A Rivalry That Ended Too Soon - The New York  Times">
            <a:extLst>
              <a:ext uri="{FF2B5EF4-FFF2-40B4-BE49-F238E27FC236}">
                <a16:creationId xmlns:a16="http://schemas.microsoft.com/office/drawing/2014/main" id="{283590B2-E259-5CC4-91BD-1580EA1C1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2007"/>
          <a:stretch/>
        </p:blipFill>
        <p:spPr bwMode="auto"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405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speaking into a microphone&#10;&#10;Description automatically generated">
            <a:extLst>
              <a:ext uri="{FF2B5EF4-FFF2-40B4-BE49-F238E27FC236}">
                <a16:creationId xmlns:a16="http://schemas.microsoft.com/office/drawing/2014/main" id="{EBDF2D43-0661-EFC3-880A-D0F2F46CEA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8" r="-2" b="10349"/>
          <a:stretch/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3" name="Picture 2" descr="A person and person sitting on a bus&#10;&#10;Description automatically generated">
            <a:extLst>
              <a:ext uri="{FF2B5EF4-FFF2-40B4-BE49-F238E27FC236}">
                <a16:creationId xmlns:a16="http://schemas.microsoft.com/office/drawing/2014/main" id="{C1FCFFC0-D640-6FE8-6C05-E1DE0341A3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6894"/>
          <a:stretch/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7" name="Picture 6" descr="A child singing into a microphone&#10;&#10;Description automatically generated">
            <a:extLst>
              <a:ext uri="{FF2B5EF4-FFF2-40B4-BE49-F238E27FC236}">
                <a16:creationId xmlns:a16="http://schemas.microsoft.com/office/drawing/2014/main" id="{EC4166D4-E1E9-DE6D-E3A0-08E03EEC11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0" r="9182" b="1"/>
          <a:stretch/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23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29</Words>
  <Application>Microsoft Office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5</cp:revision>
  <dcterms:created xsi:type="dcterms:W3CDTF">2020-07-09T13:12:05Z</dcterms:created>
  <dcterms:modified xsi:type="dcterms:W3CDTF">2024-04-25T14:03:41Z</dcterms:modified>
</cp:coreProperties>
</file>