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FEFD0A-BB2A-4987-A158-29163063AE28}" v="11" dt="2024-04-25T11:50:35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1AFEFD0A-BB2A-4987-A158-29163063AE28}"/>
    <pc:docChg chg="undo custSel addSld delSld modSld">
      <pc:chgData name="Rebecca Parkinson" userId="2b4f9e57-f52e-4b04-be69-f40ea57a7c6c" providerId="ADAL" clId="{1AFEFD0A-BB2A-4987-A158-29163063AE28}" dt="2024-04-25T11:50:37.806" v="19" actId="47"/>
      <pc:docMkLst>
        <pc:docMk/>
      </pc:docMkLst>
      <pc:sldChg chg="del">
        <pc:chgData name="Rebecca Parkinson" userId="2b4f9e57-f52e-4b04-be69-f40ea57a7c6c" providerId="ADAL" clId="{1AFEFD0A-BB2A-4987-A158-29163063AE28}" dt="2024-04-25T11:17:30.209" v="5" actId="47"/>
        <pc:sldMkLst>
          <pc:docMk/>
          <pc:sldMk cId="612123741" sldId="256"/>
        </pc:sldMkLst>
      </pc:sldChg>
      <pc:sldChg chg="addSp modSp new mod setBg">
        <pc:chgData name="Rebecca Parkinson" userId="2b4f9e57-f52e-4b04-be69-f40ea57a7c6c" providerId="ADAL" clId="{1AFEFD0A-BB2A-4987-A158-29163063AE28}" dt="2024-04-25T11:18:18.023" v="7" actId="26606"/>
        <pc:sldMkLst>
          <pc:docMk/>
          <pc:sldMk cId="1710471928" sldId="257"/>
        </pc:sldMkLst>
        <pc:spChg chg="add">
          <ac:chgData name="Rebecca Parkinson" userId="2b4f9e57-f52e-4b04-be69-f40ea57a7c6c" providerId="ADAL" clId="{1AFEFD0A-BB2A-4987-A158-29163063AE28}" dt="2024-04-25T11:18:18.023" v="7" actId="26606"/>
          <ac:spMkLst>
            <pc:docMk/>
            <pc:sldMk cId="1710471928" sldId="257"/>
            <ac:spMk id="1031" creationId="{42A4FC2C-047E-45A5-965D-8E1E3BF09BC6}"/>
          </ac:spMkLst>
        </pc:spChg>
        <pc:picChg chg="add mod">
          <ac:chgData name="Rebecca Parkinson" userId="2b4f9e57-f52e-4b04-be69-f40ea57a7c6c" providerId="ADAL" clId="{1AFEFD0A-BB2A-4987-A158-29163063AE28}" dt="2024-04-25T11:18:18.023" v="7" actId="26606"/>
          <ac:picMkLst>
            <pc:docMk/>
            <pc:sldMk cId="1710471928" sldId="257"/>
            <ac:picMk id="1026" creationId="{EF6EB70F-AB5F-19FD-A8BC-DE5A27976C6F}"/>
          </ac:picMkLst>
        </pc:picChg>
      </pc:sldChg>
      <pc:sldChg chg="addSp modSp add mod setBg">
        <pc:chgData name="Rebecca Parkinson" userId="2b4f9e57-f52e-4b04-be69-f40ea57a7c6c" providerId="ADAL" clId="{1AFEFD0A-BB2A-4987-A158-29163063AE28}" dt="2024-04-25T11:19:14.742" v="10" actId="26606"/>
        <pc:sldMkLst>
          <pc:docMk/>
          <pc:sldMk cId="2262042258" sldId="258"/>
        </pc:sldMkLst>
        <pc:spChg chg="add">
          <ac:chgData name="Rebecca Parkinson" userId="2b4f9e57-f52e-4b04-be69-f40ea57a7c6c" providerId="ADAL" clId="{1AFEFD0A-BB2A-4987-A158-29163063AE28}" dt="2024-04-25T11:19:14.742" v="10" actId="26606"/>
          <ac:spMkLst>
            <pc:docMk/>
            <pc:sldMk cId="2262042258" sldId="258"/>
            <ac:spMk id="2057" creationId="{80CCAACE-815D-4A79-875A-B7EFC28F7D2B}"/>
          </ac:spMkLst>
        </pc:spChg>
        <pc:picChg chg="add mod">
          <ac:chgData name="Rebecca Parkinson" userId="2b4f9e57-f52e-4b04-be69-f40ea57a7c6c" providerId="ADAL" clId="{1AFEFD0A-BB2A-4987-A158-29163063AE28}" dt="2024-04-25T11:19:14.742" v="10" actId="26606"/>
          <ac:picMkLst>
            <pc:docMk/>
            <pc:sldMk cId="2262042258" sldId="258"/>
            <ac:picMk id="2050" creationId="{7AA51C1E-5015-7FF8-AEBD-C2A14C3DC686}"/>
          </ac:picMkLst>
        </pc:picChg>
        <pc:picChg chg="add mod">
          <ac:chgData name="Rebecca Parkinson" userId="2b4f9e57-f52e-4b04-be69-f40ea57a7c6c" providerId="ADAL" clId="{1AFEFD0A-BB2A-4987-A158-29163063AE28}" dt="2024-04-25T11:19:14.742" v="10" actId="26606"/>
          <ac:picMkLst>
            <pc:docMk/>
            <pc:sldMk cId="2262042258" sldId="258"/>
            <ac:picMk id="2052" creationId="{B1C89AAF-C64F-9D22-04A3-FFFB86470AAF}"/>
          </ac:picMkLst>
        </pc:picChg>
      </pc:sldChg>
      <pc:sldChg chg="addSp delSp modSp add mod setBg">
        <pc:chgData name="Rebecca Parkinson" userId="2b4f9e57-f52e-4b04-be69-f40ea57a7c6c" providerId="ADAL" clId="{1AFEFD0A-BB2A-4987-A158-29163063AE28}" dt="2024-04-25T11:50:35.454" v="17" actId="478"/>
        <pc:sldMkLst>
          <pc:docMk/>
          <pc:sldMk cId="4208761205" sldId="259"/>
        </pc:sldMkLst>
        <pc:spChg chg="add">
          <ac:chgData name="Rebecca Parkinson" userId="2b4f9e57-f52e-4b04-be69-f40ea57a7c6c" providerId="ADAL" clId="{1AFEFD0A-BB2A-4987-A158-29163063AE28}" dt="2024-04-25T11:20:02.828" v="13" actId="26606"/>
          <ac:spMkLst>
            <pc:docMk/>
            <pc:sldMk cId="4208761205" sldId="259"/>
            <ac:spMk id="3081" creationId="{E8558839-0873-4376-AE92-C48699D22FE2}"/>
          </ac:spMkLst>
        </pc:spChg>
        <pc:picChg chg="add del mod ord">
          <ac:chgData name="Rebecca Parkinson" userId="2b4f9e57-f52e-4b04-be69-f40ea57a7c6c" providerId="ADAL" clId="{1AFEFD0A-BB2A-4987-A158-29163063AE28}" dt="2024-04-25T11:50:35.454" v="17" actId="478"/>
          <ac:picMkLst>
            <pc:docMk/>
            <pc:sldMk cId="4208761205" sldId="259"/>
            <ac:picMk id="3074" creationId="{E9754A00-FA38-BB4E-7290-1DD8E0678D26}"/>
          </ac:picMkLst>
        </pc:picChg>
        <pc:picChg chg="add del mod">
          <ac:chgData name="Rebecca Parkinson" userId="2b4f9e57-f52e-4b04-be69-f40ea57a7c6c" providerId="ADAL" clId="{1AFEFD0A-BB2A-4987-A158-29163063AE28}" dt="2024-04-25T11:50:35.454" v="17" actId="478"/>
          <ac:picMkLst>
            <pc:docMk/>
            <pc:sldMk cId="4208761205" sldId="259"/>
            <ac:picMk id="3076" creationId="{6723ACDA-4020-F142-D494-4CC23E10E446}"/>
          </ac:picMkLst>
        </pc:picChg>
      </pc:sldChg>
      <pc:sldChg chg="add del">
        <pc:chgData name="Rebecca Parkinson" userId="2b4f9e57-f52e-4b04-be69-f40ea57a7c6c" providerId="ADAL" clId="{1AFEFD0A-BB2A-4987-A158-29163063AE28}" dt="2024-04-25T11:50:37.806" v="19" actId="47"/>
        <pc:sldMkLst>
          <pc:docMk/>
          <pc:sldMk cId="1891822247" sldId="260"/>
        </pc:sldMkLst>
      </pc:sldChg>
      <pc:sldChg chg="add del">
        <pc:chgData name="Rebecca Parkinson" userId="2b4f9e57-f52e-4b04-be69-f40ea57a7c6c" providerId="ADAL" clId="{1AFEFD0A-BB2A-4987-A158-29163063AE28}" dt="2024-04-25T11:50:37.221" v="18" actId="47"/>
        <pc:sldMkLst>
          <pc:docMk/>
          <pc:sldMk cId="1730665537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A02B2-5CC6-41E8-EE4E-61A0B3516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EADF8A-F06E-E148-A777-ED24F7A2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B275E-95B4-EAD9-839E-246C384C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3A8DF-6A9F-4653-3EBF-0D79B992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EAC8A-2F4F-70E0-9822-F491D317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471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3878-A715-56F6-9BB6-CB21A9DB4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9AC47-9458-E21C-9D8A-57AE0249B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56B60-3128-B6AB-909B-6131B2AAF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187D0-55C1-C262-8C19-438AF381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450D8-BBFF-0E21-4135-E9A3CEAE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574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734B0-BFC5-2EE9-DBAE-287F7A567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2EDDF-430B-A875-121E-C869D9518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360A9-D8D4-8F99-FB0F-DFE9A91D3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94A88-91B1-6947-0771-792B05BCC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1C5F7-603D-FBC9-8907-858740802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463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278A5-665F-3CDB-1A80-5640BD80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89740-9D4B-5518-49D5-7FB228BB6C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F24DC-B5D2-8C43-FE59-B764A2B92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32AF7-CD51-2427-7104-76E724FED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362A96-9E10-ABA2-B490-C23A49D54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4E682-2A47-3C40-6EE5-1E566F6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758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2C562-9515-4360-DBFA-72FC9C62D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6422A-2177-388F-68B1-CC8127B8C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540AA-9C76-DB17-06C9-ABE4DB47C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927C4-35FE-2379-1385-B279077D5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E6EB60-43B1-B76B-E627-B0EA1B1B6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B700DC-8ACA-2B20-12D7-E223F8E8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F467B8-B724-54DE-C39C-1533476C7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157E34-EA1D-E401-F969-980055F32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558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C0BB2-A79B-DE37-3162-8F6DBA0F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20B0A3-1853-E0D4-B89A-68B3479D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E1CDF-DCF3-A88C-E68C-9F001C1A8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C6811-83DB-D674-51F8-F62214242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53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01B2D0-024D-C590-E694-76EF9BEDB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A94C5D-A715-BD05-4E3B-5B605C66C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3C7A5-AD18-533C-8904-B2E7ABE41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277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6158B-D15A-6E5E-B331-A4DBD0A1B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948AD-C2F9-52CA-5D38-CDD041B22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AC51B-B3DC-C801-764C-6C83E0414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4FADB-FB6C-E631-6BDD-A589251E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E3621-5D13-EC3A-D5B2-FFBF7003D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A8FB8-9856-9DE2-8FD6-EB19E0F5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78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4A5B7-2453-3516-63D0-D07DB15E7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A05161-CE6C-C9C2-DA75-93961C763A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B1A64-0A46-5DB7-FFE4-4DB03D0C9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90649-66A7-D577-7ACD-89890E3B0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4DACF-2799-3F26-98CF-FE423A186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C67211-675D-D65E-A3CC-61BCCD40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68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66E06-DEC6-6223-F0B6-0C7B9E2E1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F0CFEB-B20B-B1C6-2F19-544287A45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5A8FB-90AE-3D68-8727-78E33B34E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D56D6-5D1C-5955-1810-582AA786F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B8CBF-9127-094F-63BE-EF008A74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62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955391-2254-16AE-2508-EC1F0DDF7F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3B363D-B6B7-32D7-E721-C71C0BFEC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2781F-2AE6-4F8F-40AE-6C3F8981D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E3051-C97E-79D1-6E1D-DC2D6E42B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95AB4-94BA-247C-1E13-BAD713B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16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55CA90-412F-EA13-9681-8F911B9F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4C582-A7A8-B6F5-4C83-6AEE2FCA8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4FDDC-D4C1-3FB5-75F7-07FC44A78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2D9EE-1380-43CB-8EC2-F293B8A52E4F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8AA51-335E-AD23-D78C-6C79B2FFE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2EE58-F231-AE19-0D01-58C566A6B0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8A52A-7D1D-431B-AB7A-4685C4D33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85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Flag of the Olympic Games | Colors, Rings, Meaning &amp; History | Britannica">
            <a:extLst>
              <a:ext uri="{FF2B5EF4-FFF2-40B4-BE49-F238E27FC236}">
                <a16:creationId xmlns:a16="http://schemas.microsoft.com/office/drawing/2014/main" id="{EF6EB70F-AB5F-19FD-A8BC-DE5A27976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8" b="1187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47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Marcell Jacobs - Wikipedia">
            <a:extLst>
              <a:ext uri="{FF2B5EF4-FFF2-40B4-BE49-F238E27FC236}">
                <a16:creationId xmlns:a16="http://schemas.microsoft.com/office/drawing/2014/main" id="{7AA51C1E-5015-7FF8-AEBD-C2A14C3DC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7314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laine Thompson-Herah: Five-time Olympic champion splits with coach - BBC  Sport">
            <a:extLst>
              <a:ext uri="{FF2B5EF4-FFF2-40B4-BE49-F238E27FC236}">
                <a16:creationId xmlns:a16="http://schemas.microsoft.com/office/drawing/2014/main" id="{B1C89AAF-C64F-9D22-04A3-FFFB86470A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r="26250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042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E8558839-0873-4376-AE92-C48699D22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Daryll Neita - Wikipedia">
            <a:extLst>
              <a:ext uri="{FF2B5EF4-FFF2-40B4-BE49-F238E27FC236}">
                <a16:creationId xmlns:a16="http://schemas.microsoft.com/office/drawing/2014/main" id="{6723ACDA-4020-F142-D494-4CC23E10E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8" r="8508"/>
          <a:stretch/>
        </p:blipFill>
        <p:spPr bwMode="auto">
          <a:xfrm>
            <a:off x="20" y="10"/>
            <a:ext cx="465427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Zharnel Hughes: A Triumph of Talent and Diversity in Sports - Sporting  Equals">
            <a:extLst>
              <a:ext uri="{FF2B5EF4-FFF2-40B4-BE49-F238E27FC236}">
                <a16:creationId xmlns:a16="http://schemas.microsoft.com/office/drawing/2014/main" id="{E9754A00-FA38-BB4E-7290-1DD8E0678D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7" r="16588"/>
          <a:stretch/>
        </p:blipFill>
        <p:spPr bwMode="auto">
          <a:xfrm>
            <a:off x="4654296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761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2024-04-25T11:16:31Z</dcterms:created>
  <dcterms:modified xsi:type="dcterms:W3CDTF">2024-04-25T11:50:40Z</dcterms:modified>
</cp:coreProperties>
</file>