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72" r:id="rId5"/>
    <p:sldId id="284" r:id="rId6"/>
    <p:sldId id="279" r:id="rId7"/>
    <p:sldId id="280" r:id="rId8"/>
    <p:sldId id="282" r:id="rId9"/>
    <p:sldId id="285" r:id="rId10"/>
    <p:sldId id="286" r:id="rId11"/>
    <p:sldId id="28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153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38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08/04/2024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6438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08/04/2024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4360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08/04/2024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5116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08/04/2024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7774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08/04/2024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0845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08/04/2024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5487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08/04/2024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1265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08/04/2024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6570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08/04/2024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1681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08/04/2024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1839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08/04/2024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7374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4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8DB400-839C-4274-888F-B65E7A21D40C}" type="datetimeFigureOut">
              <a:rPr lang="en-GB" smtClean="0"/>
              <a:t>08/04/2024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664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31986" y="1678171"/>
            <a:ext cx="1012802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Do we ever make mistakes at school?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0666ACB-AC66-BE8A-6FF1-4B96E7B417B8}"/>
              </a:ext>
            </a:extLst>
          </p:cNvPr>
          <p:cNvSpPr txBox="1"/>
          <p:nvPr/>
        </p:nvSpPr>
        <p:spPr>
          <a:xfrm>
            <a:off x="9902765" y="103272"/>
            <a:ext cx="2165410" cy="830997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This Makes </a:t>
            </a:r>
          </a:p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No Sense!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F25322A-B6FD-0CD2-3DBF-ED5BD66C4B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2346" y="4743342"/>
            <a:ext cx="3151661" cy="1905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383985"/>
      </p:ext>
    </p:extLst>
  </p:cSld>
  <p:clrMapOvr>
    <a:masterClrMapping/>
  </p:clrMapOvr>
  <p:transition spd="slow"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216B8A-2A96-4AEF-9C4E-AA7A5CD2D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151EFC2-78F6-66B5-2ABA-660EC594B8B0}"/>
              </a:ext>
            </a:extLst>
          </p:cNvPr>
          <p:cNvSpPr txBox="1"/>
          <p:nvPr/>
        </p:nvSpPr>
        <p:spPr>
          <a:xfrm>
            <a:off x="809070" y="2274838"/>
            <a:ext cx="105738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What sort of mistakes might we make?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AA987A9-4C80-4565-9E64-065D65115700}"/>
              </a:ext>
            </a:extLst>
          </p:cNvPr>
          <p:cNvSpPr txBox="1"/>
          <p:nvPr/>
        </p:nvSpPr>
        <p:spPr>
          <a:xfrm>
            <a:off x="9902765" y="103272"/>
            <a:ext cx="2165410" cy="830997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This Makes </a:t>
            </a:r>
          </a:p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No Sense!</a:t>
            </a:r>
          </a:p>
        </p:txBody>
      </p:sp>
    </p:spTree>
    <p:extLst>
      <p:ext uri="{BB962C8B-B14F-4D97-AF65-F5344CB8AC3E}">
        <p14:creationId xmlns:p14="http://schemas.microsoft.com/office/powerpoint/2010/main" val="10513323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D1F5EBB-1783-FDC1-B76F-70AD7FD73170}"/>
              </a:ext>
            </a:extLst>
          </p:cNvPr>
          <p:cNvSpPr txBox="1"/>
          <p:nvPr/>
        </p:nvSpPr>
        <p:spPr>
          <a:xfrm>
            <a:off x="810466" y="3920868"/>
            <a:ext cx="253564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Losing our drinks bottle</a:t>
            </a:r>
            <a:endParaRPr lang="en-GB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47607C3-448C-0D91-EEBC-F1DBB5303D03}"/>
              </a:ext>
            </a:extLst>
          </p:cNvPr>
          <p:cNvSpPr txBox="1"/>
          <p:nvPr/>
        </p:nvSpPr>
        <p:spPr>
          <a:xfrm>
            <a:off x="785686" y="215399"/>
            <a:ext cx="247924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Falling out </a:t>
            </a:r>
          </a:p>
          <a:p>
            <a:pPr algn="ctr"/>
            <a:r>
              <a:rPr lang="en-US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with </a:t>
            </a:r>
            <a:r>
              <a:rPr lang="en-GB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friends</a:t>
            </a:r>
            <a:endParaRPr lang="en-GB" sz="2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D0E96D-3A0E-BE98-71FA-C33F07CF475D}"/>
              </a:ext>
            </a:extLst>
          </p:cNvPr>
          <p:cNvSpPr txBox="1"/>
          <p:nvPr/>
        </p:nvSpPr>
        <p:spPr>
          <a:xfrm>
            <a:off x="4629959" y="215399"/>
            <a:ext cx="292266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Not spelling words correctly</a:t>
            </a:r>
            <a:endParaRPr lang="en-GB" sz="28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678530B-2463-A174-3F73-E61DF58D4E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31" y="1169506"/>
            <a:ext cx="3500760" cy="272120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1D4C5CB-E3AB-D0A5-EC53-8B5A82510D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9795" y="1298988"/>
            <a:ext cx="3282992" cy="246224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E46E7D7-ADA0-B85B-9A8F-7B4E20F74E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15474" y="4314098"/>
            <a:ext cx="2393659" cy="2401559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D7307B31-0E96-E24B-BAB2-4D2B7A241AE2}"/>
              </a:ext>
            </a:extLst>
          </p:cNvPr>
          <p:cNvSpPr txBox="1"/>
          <p:nvPr/>
        </p:nvSpPr>
        <p:spPr>
          <a:xfrm>
            <a:off x="9705151" y="3359991"/>
            <a:ext cx="201430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Upsetting </a:t>
            </a:r>
          </a:p>
          <a:p>
            <a:pPr algn="ctr"/>
            <a:r>
              <a:rPr lang="en-US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 friend</a:t>
            </a:r>
            <a:endParaRPr lang="en-GB" sz="28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0C884497-8945-4844-1FCC-99BCA3856B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6631" y="4895562"/>
            <a:ext cx="1917358" cy="1888307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BA043EF6-4A26-9926-5C39-5E4E38644A8F}"/>
              </a:ext>
            </a:extLst>
          </p:cNvPr>
          <p:cNvSpPr txBox="1"/>
          <p:nvPr/>
        </p:nvSpPr>
        <p:spPr>
          <a:xfrm>
            <a:off x="4497993" y="4033788"/>
            <a:ext cx="3186594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5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Not adding numbers correctly</a:t>
            </a:r>
            <a:endParaRPr lang="en-GB" sz="2500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B69D4F90-4537-AEFB-8DB9-2A983BF3B2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44940" y="2026002"/>
            <a:ext cx="3474515" cy="1035799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C165EB13-0E78-0C3C-A23F-09FEB9E84883}"/>
              </a:ext>
            </a:extLst>
          </p:cNvPr>
          <p:cNvSpPr txBox="1"/>
          <p:nvPr/>
        </p:nvSpPr>
        <p:spPr>
          <a:xfrm>
            <a:off x="7814847" y="1460839"/>
            <a:ext cx="4334699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5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Not doing our homework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74023F-96D9-7168-EB11-F8BD645F60DA}"/>
              </a:ext>
            </a:extLst>
          </p:cNvPr>
          <p:cNvSpPr txBox="1"/>
          <p:nvPr/>
        </p:nvSpPr>
        <p:spPr>
          <a:xfrm>
            <a:off x="9902765" y="103272"/>
            <a:ext cx="2165410" cy="830997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This Makes </a:t>
            </a:r>
          </a:p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No Sense!</a:t>
            </a:r>
          </a:p>
        </p:txBody>
      </p:sp>
      <p:pic>
        <p:nvPicPr>
          <p:cNvPr id="1028" name="Picture 4" descr="Wrong Sum Stock Illustrations – 56 Wrong Sum Stock Illustrations, Vectors &amp;  Clipart - Dreamstime">
            <a:extLst>
              <a:ext uri="{FF2B5EF4-FFF2-40B4-BE49-F238E27FC236}">
                <a16:creationId xmlns:a16="http://schemas.microsoft.com/office/drawing/2014/main" id="{2D7F9710-D712-CEAA-AA56-A3583C4BD8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929" y="5043924"/>
            <a:ext cx="4434722" cy="1751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05964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1AE847B-DDEA-376E-E0BD-039125F9BF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6743" y="2000831"/>
            <a:ext cx="9158514" cy="438091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CB1984E-F6EC-9FEE-3F8F-D5DD5D4079E7}"/>
              </a:ext>
            </a:extLst>
          </p:cNvPr>
          <p:cNvSpPr txBox="1"/>
          <p:nvPr/>
        </p:nvSpPr>
        <p:spPr>
          <a:xfrm>
            <a:off x="1752532" y="1220584"/>
            <a:ext cx="8686936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Why is it a mistake to be boastful?</a:t>
            </a:r>
            <a:endParaRPr lang="en-GB" sz="3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FFD64D-BC23-D6BC-DE70-2EDB7B63348B}"/>
              </a:ext>
            </a:extLst>
          </p:cNvPr>
          <p:cNvSpPr txBox="1"/>
          <p:nvPr/>
        </p:nvSpPr>
        <p:spPr>
          <a:xfrm>
            <a:off x="9902765" y="103272"/>
            <a:ext cx="2165410" cy="830997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This Makes </a:t>
            </a:r>
          </a:p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No Sense!</a:t>
            </a:r>
          </a:p>
        </p:txBody>
      </p:sp>
    </p:spTree>
    <p:extLst>
      <p:ext uri="{BB962C8B-B14F-4D97-AF65-F5344CB8AC3E}">
        <p14:creationId xmlns:p14="http://schemas.microsoft.com/office/powerpoint/2010/main" val="2692010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30E36A8-A9EA-4A6E-3F39-4F8BD6FFF0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6166" y="1909219"/>
            <a:ext cx="9479669" cy="443460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FBB3D12-7B3A-E7E9-C0C2-3F48AB77294F}"/>
              </a:ext>
            </a:extLst>
          </p:cNvPr>
          <p:cNvSpPr txBox="1"/>
          <p:nvPr/>
        </p:nvSpPr>
        <p:spPr>
          <a:xfrm>
            <a:off x="684323" y="1138107"/>
            <a:ext cx="10823354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How should Joseph's brothers have reacted?</a:t>
            </a:r>
            <a:endParaRPr lang="en-GB" sz="3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DAE5B8-40EA-4B19-3500-2AFDDCABFAEC}"/>
              </a:ext>
            </a:extLst>
          </p:cNvPr>
          <p:cNvSpPr txBox="1"/>
          <p:nvPr/>
        </p:nvSpPr>
        <p:spPr>
          <a:xfrm>
            <a:off x="9902765" y="103272"/>
            <a:ext cx="2165410" cy="830997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This Makes </a:t>
            </a:r>
          </a:p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No Sense!</a:t>
            </a:r>
          </a:p>
        </p:txBody>
      </p:sp>
    </p:spTree>
    <p:extLst>
      <p:ext uri="{BB962C8B-B14F-4D97-AF65-F5344CB8AC3E}">
        <p14:creationId xmlns:p14="http://schemas.microsoft.com/office/powerpoint/2010/main" val="839771154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1946E5-B8E3-8341-1B06-182616FB53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3511957-9060-99B1-9F68-CEC1DC5EB452}"/>
              </a:ext>
            </a:extLst>
          </p:cNvPr>
          <p:cNvSpPr txBox="1"/>
          <p:nvPr/>
        </p:nvSpPr>
        <p:spPr>
          <a:xfrm>
            <a:off x="349140" y="1585063"/>
            <a:ext cx="2973999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How were the mistakes corrected?</a:t>
            </a:r>
            <a:endParaRPr lang="en-GB" sz="3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3BC7F1-B6FC-D355-BF93-E27004323F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6517" y="1094055"/>
            <a:ext cx="3158966" cy="264401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A02A806-F63D-8B39-0861-DD05C2DC09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140" y="3897852"/>
            <a:ext cx="5008672" cy="281737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A182B36-0499-813A-5ABF-9C116BA8E8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9515" y="3897852"/>
            <a:ext cx="5008668" cy="281737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77A3B60-68B8-9EB2-71C3-D79716DBE1FA}"/>
              </a:ext>
            </a:extLst>
          </p:cNvPr>
          <p:cNvSpPr txBox="1"/>
          <p:nvPr/>
        </p:nvSpPr>
        <p:spPr>
          <a:xfrm>
            <a:off x="9902765" y="103272"/>
            <a:ext cx="2165410" cy="830997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This Makes </a:t>
            </a:r>
          </a:p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No Sense!</a:t>
            </a:r>
          </a:p>
        </p:txBody>
      </p:sp>
    </p:spTree>
    <p:extLst>
      <p:ext uri="{BB962C8B-B14F-4D97-AF65-F5344CB8AC3E}">
        <p14:creationId xmlns:p14="http://schemas.microsoft.com/office/powerpoint/2010/main" val="2966046980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A8D5BB-4640-C9CF-092C-8837FDD4A0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98E852F-E9EB-A491-8489-142FFCD8A1E7}"/>
              </a:ext>
            </a:extLst>
          </p:cNvPr>
          <p:cNvSpPr txBox="1"/>
          <p:nvPr/>
        </p:nvSpPr>
        <p:spPr>
          <a:xfrm>
            <a:off x="1487945" y="1067539"/>
            <a:ext cx="9216111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Why did Joseph forgive his brothers?</a:t>
            </a:r>
            <a:endParaRPr lang="en-GB" sz="3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7E426B0-329B-5196-6F5E-ED0A82F2BD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7933" y="1877917"/>
            <a:ext cx="8216135" cy="462157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5356909-E547-D317-BFB7-20D38EE08224}"/>
              </a:ext>
            </a:extLst>
          </p:cNvPr>
          <p:cNvSpPr txBox="1"/>
          <p:nvPr/>
        </p:nvSpPr>
        <p:spPr>
          <a:xfrm>
            <a:off x="9902765" y="103272"/>
            <a:ext cx="2165410" cy="830997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This Makes </a:t>
            </a:r>
          </a:p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No Sense!</a:t>
            </a:r>
          </a:p>
        </p:txBody>
      </p:sp>
    </p:spTree>
    <p:extLst>
      <p:ext uri="{BB962C8B-B14F-4D97-AF65-F5344CB8AC3E}">
        <p14:creationId xmlns:p14="http://schemas.microsoft.com/office/powerpoint/2010/main" val="3265263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4B5B78D-14D2-B3F7-8CE3-994609511A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351" y="1709737"/>
            <a:ext cx="3657313" cy="35909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3586E74-E616-B117-E87E-21A4502663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4674" y="1276125"/>
            <a:ext cx="3026107" cy="49534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FC80BDB-FC3B-5567-C9CD-064687F017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429" y="844651"/>
            <a:ext cx="3670315" cy="175567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6FA34FC-D241-0DD5-4A30-77F89FC402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4437" y="2771775"/>
            <a:ext cx="4194400" cy="19621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6AE2BED-AE0A-1EE4-B64F-EA8628B400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2333" y="4905375"/>
            <a:ext cx="2160508" cy="180831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CB79B70-6553-ECF9-A2A6-CEA37530B1A4}"/>
              </a:ext>
            </a:extLst>
          </p:cNvPr>
          <p:cNvSpPr txBox="1"/>
          <p:nvPr/>
        </p:nvSpPr>
        <p:spPr>
          <a:xfrm>
            <a:off x="9902765" y="103272"/>
            <a:ext cx="2165410" cy="830997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This Makes </a:t>
            </a:r>
          </a:p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No Sense!</a:t>
            </a:r>
          </a:p>
        </p:txBody>
      </p:sp>
    </p:spTree>
    <p:extLst>
      <p:ext uri="{BB962C8B-B14F-4D97-AF65-F5344CB8AC3E}">
        <p14:creationId xmlns:p14="http://schemas.microsoft.com/office/powerpoint/2010/main" val="1565438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81D8749C0E7D4AB4516BFF58616B25" ma:contentTypeVersion="10" ma:contentTypeDescription="Create a new document." ma:contentTypeScope="" ma:versionID="242f3c55ab4dac8830e959ab379998a1">
  <xsd:schema xmlns:xsd="http://www.w3.org/2001/XMLSchema" xmlns:xs="http://www.w3.org/2001/XMLSchema" xmlns:p="http://schemas.microsoft.com/office/2006/metadata/properties" xmlns:ns2="1be41fc0-aa03-44b0-9f57-ad44166b7528" targetNamespace="http://schemas.microsoft.com/office/2006/metadata/properties" ma:root="true" ma:fieldsID="91010dc59cc77d42c905ae30739cba04" ns2:_="">
    <xsd:import namespace="1be41fc0-aa03-44b0-9f57-ad44166b75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e41fc0-aa03-44b0-9f57-ad44166b75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9AE8046-2865-4BBB-9FE9-87E20F591E4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D4F38F9-0428-47D2-BA5C-83D2B2B7DD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be41fc0-aa03-44b0-9f57-ad44166b75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6BABA45-2573-448C-A919-D4C7C29DD56E}">
  <ds:schemaRefs>
    <ds:schemaRef ds:uri="http://purl.org/dc/dcmitype/"/>
    <ds:schemaRef ds:uri="1be41fc0-aa03-44b0-9f57-ad44166b7528"/>
    <ds:schemaRef ds:uri="http://purl.org/dc/elements/1.1/"/>
    <ds:schemaRef ds:uri="http://www.w3.org/XML/1998/namespace"/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3786</TotalTime>
  <Words>108</Words>
  <Application>Microsoft Office PowerPoint</Application>
  <PresentationFormat>Widescreen</PresentationFormat>
  <Paragraphs>30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Palmer1</dc:creator>
  <cp:lastModifiedBy>Hilary Homer</cp:lastModifiedBy>
  <cp:revision>157</cp:revision>
  <dcterms:created xsi:type="dcterms:W3CDTF">2021-08-11T17:39:57Z</dcterms:created>
  <dcterms:modified xsi:type="dcterms:W3CDTF">2024-04-08T09:53:59Z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0x010100F581D8749C0E7D4AB4516BFF58616B25</vt:lpwstr>
  </property>
</Properties>
</file>