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84" r:id="rId6"/>
    <p:sldId id="279" r:id="rId7"/>
    <p:sldId id="280" r:id="rId8"/>
    <p:sldId id="282" r:id="rId9"/>
    <p:sldId id="285" r:id="rId10"/>
    <p:sldId id="286" r:id="rId11"/>
    <p:sldId id="287" r:id="rId12"/>
    <p:sldId id="283" r:id="rId13"/>
    <p:sldId id="28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18" autoAdjust="0"/>
    <p:restoredTop sz="92090" autoAdjust="0"/>
  </p:normalViewPr>
  <p:slideViewPr>
    <p:cSldViewPr snapToGrid="0">
      <p:cViewPr>
        <p:scale>
          <a:sx n="100" d="100"/>
          <a:sy n="100" d="100"/>
        </p:scale>
        <p:origin x="129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05/04/2024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2928" y="934269"/>
            <a:ext cx="89661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are the names of the five emotions from the film </a:t>
            </a:r>
            <a:r>
              <a:rPr lang="en-GB" sz="6000" b="1" i="1" dirty="0">
                <a:solidFill>
                  <a:srgbClr val="7030A0"/>
                </a:solidFill>
                <a:latin typeface="Comic Sans MS" panose="030F0702030302020204" pitchFamily="66" charset="0"/>
              </a:rPr>
              <a:t>Inside Out</a:t>
            </a:r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666ACB-AC66-BE8A-6FF1-4B96E7B417B8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  <p:pic>
        <p:nvPicPr>
          <p:cNvPr id="3" name="Picture 4" descr="Image result for fear inside out">
            <a:extLst>
              <a:ext uri="{FF2B5EF4-FFF2-40B4-BE49-F238E27FC236}">
                <a16:creationId xmlns:a16="http://schemas.microsoft.com/office/drawing/2014/main" id="{BB99271F-4BDA-00AC-A2E1-808341F1D7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5"/>
          <a:stretch/>
        </p:blipFill>
        <p:spPr bwMode="auto">
          <a:xfrm>
            <a:off x="2831430" y="4380107"/>
            <a:ext cx="2274196" cy="227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sadness inside out">
            <a:extLst>
              <a:ext uri="{FF2B5EF4-FFF2-40B4-BE49-F238E27FC236}">
                <a16:creationId xmlns:a16="http://schemas.microsoft.com/office/drawing/2014/main" id="{5461AF71-1AC0-D264-7985-7172FDDD0C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9"/>
          <a:stretch/>
        </p:blipFill>
        <p:spPr bwMode="auto">
          <a:xfrm>
            <a:off x="7821325" y="4246442"/>
            <a:ext cx="1710695" cy="252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disgust inside out">
            <a:extLst>
              <a:ext uri="{FF2B5EF4-FFF2-40B4-BE49-F238E27FC236}">
                <a16:creationId xmlns:a16="http://schemas.microsoft.com/office/drawing/2014/main" id="{D1C10981-7A3F-5C8A-B648-285D72DB5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0"/>
          <a:stretch/>
        </p:blipFill>
        <p:spPr bwMode="auto">
          <a:xfrm>
            <a:off x="5576047" y="4311085"/>
            <a:ext cx="1806973" cy="240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anger inside out">
            <a:extLst>
              <a:ext uri="{FF2B5EF4-FFF2-40B4-BE49-F238E27FC236}">
                <a16:creationId xmlns:a16="http://schemas.microsoft.com/office/drawing/2014/main" id="{E3A6913D-0CF7-2E0C-B8E1-4153F2FD2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0"/>
          <a:stretch/>
        </p:blipFill>
        <p:spPr bwMode="auto">
          <a:xfrm>
            <a:off x="549212" y="4258256"/>
            <a:ext cx="1796868" cy="240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joy inside out">
            <a:extLst>
              <a:ext uri="{FF2B5EF4-FFF2-40B4-BE49-F238E27FC236}">
                <a16:creationId xmlns:a16="http://schemas.microsoft.com/office/drawing/2014/main" id="{93CC4E08-01E8-B64C-D3D8-43AE31BEF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1"/>
          <a:stretch/>
        </p:blipFill>
        <p:spPr bwMode="auto">
          <a:xfrm>
            <a:off x="9970325" y="4234627"/>
            <a:ext cx="1732332" cy="252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38398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6B8A-2A96-4AEF-9C4E-AA7A5CD2D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anger inside out">
            <a:extLst>
              <a:ext uri="{FF2B5EF4-FFF2-40B4-BE49-F238E27FC236}">
                <a16:creationId xmlns:a16="http://schemas.microsoft.com/office/drawing/2014/main" id="{FE29BDA0-FF52-F20C-8055-1E4C5BFF7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35" y="1181465"/>
            <a:ext cx="2300039" cy="344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fear inside out">
            <a:extLst>
              <a:ext uri="{FF2B5EF4-FFF2-40B4-BE49-F238E27FC236}">
                <a16:creationId xmlns:a16="http://schemas.microsoft.com/office/drawing/2014/main" id="{073B8B2E-87FF-4816-2422-7387ACF0C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111" y="3429000"/>
            <a:ext cx="2298087" cy="306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disgust inside out">
            <a:extLst>
              <a:ext uri="{FF2B5EF4-FFF2-40B4-BE49-F238E27FC236}">
                <a16:creationId xmlns:a16="http://schemas.microsoft.com/office/drawing/2014/main" id="{021A96AA-F0A0-2E8B-AE71-59B83D88A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335" y="1181465"/>
            <a:ext cx="2300039" cy="344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sadness inside out">
            <a:extLst>
              <a:ext uri="{FF2B5EF4-FFF2-40B4-BE49-F238E27FC236}">
                <a16:creationId xmlns:a16="http://schemas.microsoft.com/office/drawing/2014/main" id="{1297EC83-968D-C8D3-3C27-A1D07B22A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559" y="3477144"/>
            <a:ext cx="1839244" cy="301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joy inside out">
            <a:extLst>
              <a:ext uri="{FF2B5EF4-FFF2-40B4-BE49-F238E27FC236}">
                <a16:creationId xmlns:a16="http://schemas.microsoft.com/office/drawing/2014/main" id="{6929A4CB-D3D1-D463-1A2D-6229D1310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988" y="1181466"/>
            <a:ext cx="2102986" cy="344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9E9A67-DABC-4224-E66D-B51154302496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105133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9037F9-F55D-CD6B-6896-B57C92693E66}"/>
              </a:ext>
            </a:extLst>
          </p:cNvPr>
          <p:cNvSpPr txBox="1"/>
          <p:nvPr/>
        </p:nvSpPr>
        <p:spPr>
          <a:xfrm>
            <a:off x="2305050" y="1125334"/>
            <a:ext cx="7581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Why is joy a strong emotion?</a:t>
            </a:r>
            <a:endParaRPr lang="en-GB" sz="4000" dirty="0"/>
          </a:p>
        </p:txBody>
      </p:sp>
      <p:pic>
        <p:nvPicPr>
          <p:cNvPr id="5" name="Picture 2" descr="Image result for joy inside out">
            <a:extLst>
              <a:ext uri="{FF2B5EF4-FFF2-40B4-BE49-F238E27FC236}">
                <a16:creationId xmlns:a16="http://schemas.microsoft.com/office/drawing/2014/main" id="{9185C88B-746D-F991-3588-E995228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928" y="2343516"/>
            <a:ext cx="2442144" cy="400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A1AA2D-BB08-8A25-5E7D-B16B28038235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51059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CB1984E-F6EC-9FEE-3F8F-D5DD5D4079E7}"/>
              </a:ext>
            </a:extLst>
          </p:cNvPr>
          <p:cNvSpPr txBox="1"/>
          <p:nvPr/>
        </p:nvSpPr>
        <p:spPr>
          <a:xfrm>
            <a:off x="419101" y="877684"/>
            <a:ext cx="11353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 the other emotions have their strengths?</a:t>
            </a:r>
            <a:endParaRPr lang="en-GB" sz="4000" dirty="0"/>
          </a:p>
        </p:txBody>
      </p:sp>
      <p:pic>
        <p:nvPicPr>
          <p:cNvPr id="4" name="Picture 2" descr="Image result for anger inside out">
            <a:extLst>
              <a:ext uri="{FF2B5EF4-FFF2-40B4-BE49-F238E27FC236}">
                <a16:creationId xmlns:a16="http://schemas.microsoft.com/office/drawing/2014/main" id="{E43EE599-02DA-A411-992D-1B3B513DA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85" y="2819765"/>
            <a:ext cx="2300039" cy="344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fear inside out">
            <a:extLst>
              <a:ext uri="{FF2B5EF4-FFF2-40B4-BE49-F238E27FC236}">
                <a16:creationId xmlns:a16="http://schemas.microsoft.com/office/drawing/2014/main" id="{CA6713AE-4A26-3B77-A7B8-769D18BEE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912" y="2009775"/>
            <a:ext cx="2298087" cy="306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disgust inside out">
            <a:extLst>
              <a:ext uri="{FF2B5EF4-FFF2-40B4-BE49-F238E27FC236}">
                <a16:creationId xmlns:a16="http://schemas.microsoft.com/office/drawing/2014/main" id="{ADFC4B99-22F9-3F38-E6DA-AA70B42A1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487" y="2905490"/>
            <a:ext cx="2300039" cy="344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sadness inside out">
            <a:extLst>
              <a:ext uri="{FF2B5EF4-FFF2-40B4-BE49-F238E27FC236}">
                <a16:creationId xmlns:a16="http://schemas.microsoft.com/office/drawing/2014/main" id="{FE182D47-59A0-9F19-46FE-EB0C7AF7A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062" y="2009775"/>
            <a:ext cx="1839244" cy="301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umb up icon in green circle with shadow and thumb down icon in red...">
            <a:extLst>
              <a:ext uri="{FF2B5EF4-FFF2-40B4-BE49-F238E27FC236}">
                <a16:creationId xmlns:a16="http://schemas.microsoft.com/office/drawing/2014/main" id="{BE613734-B537-73D7-D6F2-F7EA315ED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150" y="5276850"/>
            <a:ext cx="2351580" cy="141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4A29D1-CB93-767F-6E83-3BDCF7541078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269201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BB3D12-7B3A-E7E9-C0C2-3F48AB77294F}"/>
              </a:ext>
            </a:extLst>
          </p:cNvPr>
          <p:cNvSpPr txBox="1"/>
          <p:nvPr/>
        </p:nvSpPr>
        <p:spPr>
          <a:xfrm>
            <a:off x="1699474" y="984282"/>
            <a:ext cx="87930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are the strengths of anger?</a:t>
            </a:r>
            <a:endParaRPr lang="en-GB" sz="4000" dirty="0"/>
          </a:p>
        </p:txBody>
      </p:sp>
      <p:pic>
        <p:nvPicPr>
          <p:cNvPr id="6" name="Picture 2" descr="Image result for anger inside out">
            <a:extLst>
              <a:ext uri="{FF2B5EF4-FFF2-40B4-BE49-F238E27FC236}">
                <a16:creationId xmlns:a16="http://schemas.microsoft.com/office/drawing/2014/main" id="{5DA3B149-7531-E912-E4C7-DB096228B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890" y="2133965"/>
            <a:ext cx="2750221" cy="412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0234C2-D840-B9DC-4F16-FDB233D6F994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83977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946E5-B8E3-8341-1B06-182616FB5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511957-9060-99B1-9F68-CEC1DC5EB452}"/>
              </a:ext>
            </a:extLst>
          </p:cNvPr>
          <p:cNvSpPr txBox="1"/>
          <p:nvPr/>
        </p:nvSpPr>
        <p:spPr>
          <a:xfrm>
            <a:off x="1815416" y="1004545"/>
            <a:ext cx="85611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are the strengths of fear?</a:t>
            </a:r>
            <a:endParaRPr lang="en-GB" sz="4000" dirty="0"/>
          </a:p>
        </p:txBody>
      </p:sp>
      <p:pic>
        <p:nvPicPr>
          <p:cNvPr id="6" name="Picture 5" descr="Image result for fear inside out">
            <a:extLst>
              <a:ext uri="{FF2B5EF4-FFF2-40B4-BE49-F238E27FC236}">
                <a16:creationId xmlns:a16="http://schemas.microsoft.com/office/drawing/2014/main" id="{FEF0186F-B8E5-26CC-54A3-B1D67035C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289" y="2076450"/>
            <a:ext cx="2939423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9D0C76-F17A-D10D-D43A-5C503DF152A1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296604698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8D5BB-4640-C9CF-092C-8837FDD4A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8E852F-E9EB-A491-8489-142FFCD8A1E7}"/>
              </a:ext>
            </a:extLst>
          </p:cNvPr>
          <p:cNvSpPr txBox="1"/>
          <p:nvPr/>
        </p:nvSpPr>
        <p:spPr>
          <a:xfrm>
            <a:off x="1513093" y="1067539"/>
            <a:ext cx="91658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are the strengths of disgust?</a:t>
            </a:r>
            <a:endParaRPr lang="en-GB" sz="4000" dirty="0"/>
          </a:p>
        </p:txBody>
      </p:sp>
      <p:pic>
        <p:nvPicPr>
          <p:cNvPr id="5" name="Picture 2" descr="Image result for disgust inside out">
            <a:extLst>
              <a:ext uri="{FF2B5EF4-FFF2-40B4-BE49-F238E27FC236}">
                <a16:creationId xmlns:a16="http://schemas.microsoft.com/office/drawing/2014/main" id="{64FDC211-55B9-ADF9-0CB0-CB0F52401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940" y="2124439"/>
            <a:ext cx="2712120" cy="406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0B785C-64A5-750E-A5FD-3758AFFC3156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326526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DF270-1EC6-168A-7D78-C7828590D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AFA118-AC7F-4DEB-A1AB-9579E0A5AE42}"/>
              </a:ext>
            </a:extLst>
          </p:cNvPr>
          <p:cNvSpPr txBox="1"/>
          <p:nvPr/>
        </p:nvSpPr>
        <p:spPr>
          <a:xfrm>
            <a:off x="1427368" y="1067539"/>
            <a:ext cx="93372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are the strengths of sadness?</a:t>
            </a:r>
            <a:endParaRPr lang="en-GB" sz="4000" dirty="0"/>
          </a:p>
        </p:txBody>
      </p:sp>
      <p:pic>
        <p:nvPicPr>
          <p:cNvPr id="2" name="Picture 2" descr="Image result for sadness inside out">
            <a:extLst>
              <a:ext uri="{FF2B5EF4-FFF2-40B4-BE49-F238E27FC236}">
                <a16:creationId xmlns:a16="http://schemas.microsoft.com/office/drawing/2014/main" id="{A90F0CF1-CCF4-1CAA-18A9-C79FCD34A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847" y="2057400"/>
            <a:ext cx="2586307" cy="423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6F645D-1F60-89BC-069D-A5B800ED735E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34776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4A8A933-DDD6-F251-E08F-026CBAA3F53D}"/>
              </a:ext>
            </a:extLst>
          </p:cNvPr>
          <p:cNvSpPr txBox="1"/>
          <p:nvPr/>
        </p:nvSpPr>
        <p:spPr>
          <a:xfrm>
            <a:off x="1943100" y="1110962"/>
            <a:ext cx="8305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is the difference between joy and happiness?</a:t>
            </a:r>
            <a:endParaRPr lang="en-GB" sz="4000" dirty="0"/>
          </a:p>
        </p:txBody>
      </p:sp>
      <p:pic>
        <p:nvPicPr>
          <p:cNvPr id="2" name="Picture 2" descr="Image result for joy inside out">
            <a:extLst>
              <a:ext uri="{FF2B5EF4-FFF2-40B4-BE49-F238E27FC236}">
                <a16:creationId xmlns:a16="http://schemas.microsoft.com/office/drawing/2014/main" id="{48B8BE3D-8A08-A6B6-785C-81B93E7AB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2665513"/>
            <a:ext cx="2081212" cy="341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e Happy Stock Illustrations – 99,290 Be Happy Stock ...">
            <a:extLst>
              <a:ext uri="{FF2B5EF4-FFF2-40B4-BE49-F238E27FC236}">
                <a16:creationId xmlns:a16="http://schemas.microsoft.com/office/drawing/2014/main" id="{A73C279C-7E0D-90CD-FB6A-F6D9F3449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554" y="2874875"/>
            <a:ext cx="2872163" cy="287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F67835-B4A5-CCDC-75A4-E82ACF14767C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156543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C91E0-D807-1C6A-A32E-FB7661FFC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27DC029-33B7-63E8-C4C3-97BA00510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513" y="1009204"/>
            <a:ext cx="3990975" cy="55825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C47B3F-5BAC-A80D-591F-95F61B0199E4}"/>
              </a:ext>
            </a:extLst>
          </p:cNvPr>
          <p:cNvSpPr txBox="1"/>
          <p:nvPr/>
        </p:nvSpPr>
        <p:spPr>
          <a:xfrm>
            <a:off x="9667875" y="236622"/>
            <a:ext cx="2371725" cy="461665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Joy Is Strong!</a:t>
            </a:r>
          </a:p>
        </p:txBody>
      </p:sp>
    </p:spTree>
    <p:extLst>
      <p:ext uri="{BB962C8B-B14F-4D97-AF65-F5344CB8AC3E}">
        <p14:creationId xmlns:p14="http://schemas.microsoft.com/office/powerpoint/2010/main" val="28718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ABA45-2573-448C-A919-D4C7C29DD56E}">
  <ds:schemaRefs>
    <ds:schemaRef ds:uri="http://purl.org/dc/dcmitype/"/>
    <ds:schemaRef ds:uri="1be41fc0-aa03-44b0-9f57-ad44166b7528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7965</TotalTime>
  <Words>106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159</cp:revision>
  <dcterms:created xsi:type="dcterms:W3CDTF">2021-08-11T17:39:57Z</dcterms:created>
  <dcterms:modified xsi:type="dcterms:W3CDTF">2024-04-08T07:08:26Z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