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1" r:id="rId3"/>
    <p:sldId id="258" r:id="rId4"/>
    <p:sldId id="27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23501-29BC-F635-A48A-E64DFE94A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C92E6C-C0F8-BA33-F397-FF97247CA7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5851C-19B2-4FC7-DE8E-ADE914B95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378F0-B6C8-46EC-FAF8-04B67C5FD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4218A-1514-CECA-A029-E3F12EBC4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465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C7153-68D4-BD8D-A443-19A1B9733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F1631-2672-2F93-5CA8-017B5E893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85156-B765-8DA0-223C-022BDBB6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94FEF-AE07-0FE1-1773-9CC070D55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D7FBB-7743-8E74-81D5-C0F861B15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020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43677-89E1-C540-0DB7-497429D75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2EC09-CEC2-6E5A-1BFA-8393D8BE5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8C019-73BF-BF3D-FC02-A8DE339B9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2C6DF-6D42-3FAC-4BB1-E1CEC15C8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F1154-B1B9-C4A8-99EC-AC31A20F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94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F40BC-8F9A-BE72-9030-E123ACA5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91E7B-170C-F5A8-FF70-0A7B4D59A9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D7C1D-1E2A-E972-C0E5-D1F1DAAA3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36E9D-21B9-AE3D-5C34-8654935A7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4ADAC-CD0B-E493-C631-A4A651493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A46BE-FD58-15C6-05E0-07B4BAE7C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34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BF05B-1F53-86E1-9FD9-18BF1F06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2842E-3D78-1044-6BFC-3135D91C4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4BD360-36A1-625B-6769-E039311AE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5AD268-6172-FCDD-65C2-8BDACB0946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78894C-AEC8-ABBE-290A-B013D9A1D6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7DA17-DBE4-2AE3-C621-82F87C53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12D75-0633-17A7-C5E3-7C29F9F42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0E578-F779-13E9-0F2A-11EF1C49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58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A6BCF-2F41-78C2-8A1F-B6B0E0897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C5F42E-9427-0F59-E8CC-B44F6475C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DB4AE7-717D-EE0C-86C8-B50AECAC1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8D9C5D-3B11-01BD-A187-96D38EDD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660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295C44-4ECC-51CE-9195-EC069EBD4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2E2E8D-4ACC-0EA1-C19B-EEED528D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8FD4B-1A87-8C9E-5609-D398676A4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782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465A7-7933-5783-E08B-2733C8D91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BD6D8-64D0-1966-78CA-EBC67BF30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57352-9204-3D56-7BC5-3A19C4256A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EED8E-9FC7-7B3D-8016-F5DF5DDB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8CC9B6-C95B-57FF-092A-E9BAA29E6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BD00A-6B02-9F47-39EE-9EF2A31F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370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B6DB0-176F-EEC4-6028-8C91BCE94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43CBFB-B69E-5116-A5B1-AF614C681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72971-791F-714D-AECE-0816477AE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885162-C61D-FD7A-B2DF-B296F1E19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6482AF-B862-0DD6-9951-B6224CCE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B73F5-5C83-11B2-492F-13CD27A4D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151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4E0A9-B776-0CBF-4574-991FFF85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383DD5-0E5B-6827-8EE7-785C0DB6EC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494E5-C302-63D2-EF82-35C5EE6BA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90CD3-BEDC-C175-AA09-5537E493D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94EAA-4DEB-6BD4-8140-0AF83986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291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0778BE-F3E8-FBC1-46C0-C719E7C47B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B43893-531C-E2AD-9948-F45F11C1E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7EB4B-8068-33C0-725C-3D090348D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1DB23-954F-461D-656F-AEC0234E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571C7-C20A-0FCE-4C1F-670813BDE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827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8A8B0D-C1F2-EC79-1523-D38556B94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5A1E2-7C0B-5851-9CC6-D3E7E3330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C4CF6-838B-F4F9-83DF-93261FA24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D598-86CA-4899-A3D5-CB42C8908920}" type="datetimeFigureOut">
              <a:rPr lang="en-GB" smtClean="0"/>
              <a:t>12/04/2024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1BA12-E6D4-511E-6ED1-DDA43F8A6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ED9D9-7457-9135-9669-FC7A3B93B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9DC2-082B-40E0-B5CC-19565E953D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28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C67BB02-01CB-3DF8-A900-B20EBE7B9C64}"/>
              </a:ext>
            </a:extLst>
          </p:cNvPr>
          <p:cNvSpPr txBox="1"/>
          <p:nvPr/>
        </p:nvSpPr>
        <p:spPr>
          <a:xfrm>
            <a:off x="1945640" y="2202736"/>
            <a:ext cx="8300720" cy="24525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6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04554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group of people on a boat&#10;&#10;Description automatically generated">
            <a:extLst>
              <a:ext uri="{FF2B5EF4-FFF2-40B4-BE49-F238E27FC236}">
                <a16:creationId xmlns:a16="http://schemas.microsoft.com/office/drawing/2014/main" id="{4669891B-BF12-E8E4-D183-477A1D0A16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33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in a hat and bow tie holding a cello&#10;&#10;Description automatically generated">
            <a:extLst>
              <a:ext uri="{FF2B5EF4-FFF2-40B4-BE49-F238E27FC236}">
                <a16:creationId xmlns:a16="http://schemas.microsoft.com/office/drawing/2014/main" id="{5EFEA794-B1F9-36A4-BAA7-2B840F4C0F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/>
        </p:blipFill>
        <p:spPr>
          <a:xfrm>
            <a:off x="2027104" y="1140670"/>
            <a:ext cx="8137793" cy="457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2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ster with symbols on it&#10;&#10;Description automatically generated">
            <a:extLst>
              <a:ext uri="{FF2B5EF4-FFF2-40B4-BE49-F238E27FC236}">
                <a16:creationId xmlns:a16="http://schemas.microsoft.com/office/drawing/2014/main" id="{E109C6E5-1808-7B79-FE05-3B60CA894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10" y="0"/>
            <a:ext cx="5190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13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Law</dc:creator>
  <cp:lastModifiedBy>Hilary Homer</cp:lastModifiedBy>
  <cp:revision>18</cp:revision>
  <dcterms:created xsi:type="dcterms:W3CDTF">2017-06-27T17:58:57Z</dcterms:created>
  <dcterms:modified xsi:type="dcterms:W3CDTF">2024-04-12T08:56:42Z</dcterms:modified>
</cp:coreProperties>
</file>