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7" r:id="rId4"/>
    <p:sldId id="261" r:id="rId5"/>
    <p:sldId id="262" r:id="rId6"/>
    <p:sldId id="258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4660"/>
  </p:normalViewPr>
  <p:slideViewPr>
    <p:cSldViewPr snapToGrid="0">
      <p:cViewPr varScale="1">
        <p:scale>
          <a:sx n="41" d="100"/>
          <a:sy n="41" d="100"/>
        </p:scale>
        <p:origin x="84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8F3F-9E40-FE57-5499-99D6DAB46A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86A0AA-FA2C-BDF7-1CFC-2E7E73A81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87F29-9F5D-A99F-2436-FA014C954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05DA7-6239-B7EA-079E-3EEB7467B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F97F6-0E96-214B-4C8E-08047161C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099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3EC6C-03EA-0EA1-5B06-38C5345D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EFF6E-6D0B-E8E8-DA5D-2394C7FD6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4CDAD-0A7A-FB82-6D75-AB8C0F7C3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1691D-973F-B9C5-9850-33D7C86EB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C353-815C-DF6B-FE84-B268D10D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948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0B102-0EB9-95C8-E26F-6B7DEB4B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8DD823-318F-F61E-C84A-74EF94173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94B9B-E046-440D-A1E2-81265A214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8653F-8CE1-4269-8FD5-FFDDA110C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98FB4-D77B-6028-936E-9A8ACD9E5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52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4E43-F534-AC8D-F56B-A38061AAD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B2EDB-FC01-5647-1502-511CB6AE45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C4DF97-75C9-2C63-33F5-8CA29878A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EC1BA-E386-EE50-9CAA-0FCE09C61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3D1CE-1AAB-3C8A-A6CA-7303A6EB9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B9D13-E071-E172-88D8-7BED837A7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471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4F50-601E-DDB0-7AE4-16E1054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FA7ACA-679E-E05A-5E10-AA4C4C15A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7A76D1-9CA1-2F34-4F4E-AE2DFCDAF7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34CCA6-8D7B-947C-ACEA-C853A24DDB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001D04-FDAA-EB09-D72D-838541F0F5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1CE9B7-36BC-0878-6DFC-247F89348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FADA74-94E2-34A3-9FB3-DEE5A8E21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FB865E-FCF6-5FF1-550D-4F92DA098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45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F0AE7-F31D-BD87-6AC5-62C512508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49A2A8-E6D5-6842-403B-ED0D193A3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6EA42B-989E-AA40-80B5-29129938F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506D51-5FE2-20A7-17D2-9AE8AA1AB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879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073C9-519D-C5EE-B1D8-F28E87F35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C5EC3D-42D8-33B8-6000-6320F8D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3AED2-EAE3-3740-3203-B1B094EEF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500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BBDC3-E7A0-FA59-7B97-3D8F23ADE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F59E7-E1D7-3D5B-2CCC-14D981ED1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A07B9-9D46-42D3-1AD0-F3106151C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04518-A742-351E-F5EA-F18D74318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C726FC-B1A0-9621-AA57-6D451CCC7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18AED9-64F1-59E7-EAEF-76A708B20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206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76B13-C06D-494E-C681-CE4AE6A5A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9D2A7E-3B44-FB07-C2EB-E94F26B326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47FD1-4E2E-7EBD-EF96-6182AD220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9EFC65-859F-1E30-A208-505053595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07EB1-89E8-41F2-958B-BB71E2659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4CC92-EDE2-ACE7-BAD0-609A6DDE4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50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A1A45-40F5-126F-292F-3BD09B198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B89F50-0810-D02C-A7C6-B1951E88A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88004-3EC1-F870-73AB-FDED4ED78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EFFF-FFA2-E002-41D7-58953F7C2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04376-BC7A-DB74-9310-EFFE50B29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46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518129-A5DB-C1BC-0BF8-8CE466ED00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78227-05C9-91F6-00E5-4C256E39B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EB90C-A699-61DE-DA41-A6A04F2D7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6E357-C1E4-0D2B-765A-1D6D21432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09AE2-D27A-241B-74F5-C2890FF9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508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D66D1-2FA0-7105-DB3F-1B2D4AA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FC7B0-D99A-4F87-D2F3-EB0F8DD1A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339A2-1B4C-853A-8729-C0451B8624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5501BC-DE58-4839-9676-0057E69BD458}" type="datetimeFigureOut">
              <a:rPr lang="en-GB" smtClean="0"/>
              <a:t>03/04/2024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83A96-F62A-E9A4-ECB1-88A49F645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1DBA0-9069-A70E-F717-08910FE3CF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98EB36-0027-443E-92D9-F1AFEF73E3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05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Milan | History, Population, Climate, Map, &amp; Facts | Britannica">
            <a:extLst>
              <a:ext uri="{FF2B5EF4-FFF2-40B4-BE49-F238E27FC236}">
                <a16:creationId xmlns:a16="http://schemas.microsoft.com/office/drawing/2014/main" id="{5B231373-56C4-E8AF-FACC-08958D021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3" b="3271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049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Last Supper (Leonardo) - Wikipedia">
            <a:extLst>
              <a:ext uri="{FF2B5EF4-FFF2-40B4-BE49-F238E27FC236}">
                <a16:creationId xmlns:a16="http://schemas.microsoft.com/office/drawing/2014/main" id="{9E4A8D45-77C3-4BB6-2523-00330B45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121713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08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1" name="Rectangle 1040">
            <a:extLst>
              <a:ext uri="{FF2B5EF4-FFF2-40B4-BE49-F238E27FC236}">
                <a16:creationId xmlns:a16="http://schemas.microsoft.com/office/drawing/2014/main" id="{6680F1D3-7650-4307-A001-0163AD37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The Last Masterpiece of Michelangelo - The Rondanini Pietà | Bulgari Hotel  Milano">
            <a:extLst>
              <a:ext uri="{FF2B5EF4-FFF2-40B4-BE49-F238E27FC236}">
                <a16:creationId xmlns:a16="http://schemas.microsoft.com/office/drawing/2014/main" id="{78483D33-6732-8C2F-4136-4D03DECD2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134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ondanini Pietà - Wikipedia">
            <a:extLst>
              <a:ext uri="{FF2B5EF4-FFF2-40B4-BE49-F238E27FC236}">
                <a16:creationId xmlns:a16="http://schemas.microsoft.com/office/drawing/2014/main" id="{9CB7DC0A-8EB6-108D-EA4B-59D7205F6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334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CHELANGELO'S LAST SCULPTURE - PETER VERES - ARTWORK">
            <a:extLst>
              <a:ext uri="{FF2B5EF4-FFF2-40B4-BE49-F238E27FC236}">
                <a16:creationId xmlns:a16="http://schemas.microsoft.com/office/drawing/2014/main" id="{ED7BB17F-0036-854E-667C-BCFD7CA015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95"/>
          <a:stretch/>
        </p:blipFill>
        <p:spPr bwMode="auto">
          <a:xfrm>
            <a:off x="2745397" y="117358"/>
            <a:ext cx="6701205" cy="66232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595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 Pietà Rondanini by Michelangelo | Italian Language Blog">
            <a:extLst>
              <a:ext uri="{FF2B5EF4-FFF2-40B4-BE49-F238E27FC236}">
                <a16:creationId xmlns:a16="http://schemas.microsoft.com/office/drawing/2014/main" id="{72542D4A-5DD7-44B8-5976-777E605A7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0" y="0"/>
            <a:ext cx="4902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87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Picture">
            <a:extLst>
              <a:ext uri="{FF2B5EF4-FFF2-40B4-BE49-F238E27FC236}">
                <a16:creationId xmlns:a16="http://schemas.microsoft.com/office/drawing/2014/main" id="{8FC5878F-1FD9-C4CC-DB6D-0BC2648CB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896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2024-04-03T18:32:03Z</dcterms:created>
  <dcterms:modified xsi:type="dcterms:W3CDTF">2024-04-03T19:03:07Z</dcterms:modified>
</cp:coreProperties>
</file>