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71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660"/>
  </p:normalViewPr>
  <p:slideViewPr>
    <p:cSldViewPr snapToGrid="0">
      <p:cViewPr varScale="1">
        <p:scale>
          <a:sx n="39" d="100"/>
          <a:sy n="39" d="100"/>
        </p:scale>
        <p:origin x="66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5804-C7E0-12EE-B8DD-3A0CCD47A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B446E-F915-B634-0126-AD11232D1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A4BCB-4A45-CD2C-4336-15D0336B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4D326-A171-53BB-0172-39BBBA58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ACC3-4728-6BA0-26BD-1CD7CDD01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29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F7B08-208D-9112-059D-05131CB6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F6D21-01D5-05CD-DFF9-7DEB7DA30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18CA0-32CA-A03B-ADCF-A7E38240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5EB46-3B96-DF90-07E3-C41D32AE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2BC7-8F20-BB17-7564-D585E9B24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85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F5901-A2D9-CF1E-11CB-572860B8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79F53-1C98-B833-4E06-05854C878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B02F-201D-1AA2-2521-52589A08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6F2D-A0E9-F499-D5E5-3C36308EB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AF36D-D1E3-F2C1-1110-F8FB52E3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88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C617-731C-92C6-E654-1D43EA46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7A6DC-6CC0-529F-EA2F-D5BE3E73D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F7037-E2A4-AC9B-E61B-6D2D1DB5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A1FE9-AABC-242E-949E-A0135607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34583-3FA2-8A32-033D-0E1A5E30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40E71-63E1-4F2E-6B69-ABA16770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34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27F6-2935-753D-792F-71A814B0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84E09-AC1F-73E1-9C39-951DD17B8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91079-0DA8-E716-5855-0BEC3585B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79B243-EDB0-81FC-5657-7FA61D92D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D4749-94BD-1FA7-D3A4-A224C3647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9EAAD4-B3AB-4A68-89C5-DD1D0A17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2300B-4096-713C-B5B8-D73A59B2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52403-7904-B871-FCDE-DB278907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44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085C-F7BE-ABB2-1A86-DB30BFF8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DBF06-B5E1-53C0-4B10-EE00AB918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F8CA65-5E0F-1F98-811E-30613C6E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00893-D6B2-6CF9-356D-721E45D4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35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2A60A-CF3D-46D7-C4C9-ED6F9936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FE7B00-10B3-BC1B-091D-B5175B6D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B525E-C46D-33AB-E78A-211C4F7F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1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71DCA-C6CF-3002-8209-47CC03DD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01B1-AA10-C4AE-D0B8-A170FBCDE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8CA71-4407-3B70-BDFA-8CFC3F3A6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D9622-D142-3E18-7409-82A31A24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05C28-4CC8-73C6-FD49-15A7C8406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88599-709D-2E2B-46F9-1967DE2B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96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B694-8D65-1871-0FEC-A1AC8C3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08A74-7D41-C090-140F-8B1ED8D42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C6C80-1FFE-5DC5-1617-D70ABD653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58D54-6BB6-3B18-5BE6-82BDD257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F612F-981F-DA04-E782-21B5E4B6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CB768-6BBC-48D1-B40F-F793D192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92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DF8-85AF-9C62-29FB-CFF12616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4D781-B875-ABC3-8F71-D98F4BF8C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8924-D26D-A94C-E453-26F0349D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9163D-1AD0-9041-C7DF-E70C47C5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A2FD-9C66-4EE4-AEED-F8FECE3C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11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77FF66-3FB6-99AF-4D8D-9223FE424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F71CF-68F9-8614-FA4A-67EA206CF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C4CF7-9047-170A-0C9D-6FC8C862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B63B9-821E-3C4F-8166-E986C749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CD9C-3267-1AA0-E4C6-AD5D2ABE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1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87E195-0BD7-353A-44B0-EA1F5512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2F1D7-C8A4-B807-421E-51809B132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D61C6-5C6A-5EFD-7296-A79F63FD5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98722-5215-4762-906D-3170D73791AC}" type="datetimeFigureOut">
              <a:rPr lang="en-GB" smtClean="0"/>
              <a:t>02/04/2024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5B391-72AC-A3CC-7AFC-F5BFDFF3C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D0446-F0E6-9BE6-08D2-9663D88B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FA8B76-B78D-4D68-9FCA-6ABC5DFC2A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60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410+ Say Cheese Stock Illustrations, Royalty-Free Vector Graphics &amp; Clip  Art - iStock | Say cheese smile, Say cheese photo">
            <a:extLst>
              <a:ext uri="{FF2B5EF4-FFF2-40B4-BE49-F238E27FC236}">
                <a16:creationId xmlns:a16="http://schemas.microsoft.com/office/drawing/2014/main" id="{E981684D-D429-09DF-CBD6-3BFEE679D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4083" y="643466"/>
            <a:ext cx="696383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09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Grinning Face with Smiling Eyes Emoji (U+1F601)">
            <a:extLst>
              <a:ext uri="{FF2B5EF4-FFF2-40B4-BE49-F238E27FC236}">
                <a16:creationId xmlns:a16="http://schemas.microsoft.com/office/drawing/2014/main" id="{B81FDB48-74B9-1518-F001-CD2CF136D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2233" y="1201003"/>
            <a:ext cx="410797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26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6CE4090-1364-A925-7BDB-DDEEE4E7C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193461"/>
            <a:ext cx="10905066" cy="447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1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07" name="Straight Connector 820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F7B7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heese, Glorious Cheese | Stunted Adults">
            <a:extLst>
              <a:ext uri="{FF2B5EF4-FFF2-40B4-BE49-F238E27FC236}">
                <a16:creationId xmlns:a16="http://schemas.microsoft.com/office/drawing/2014/main" id="{2025BFFB-222B-D3C7-FF3C-EA5A30F9E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779" y="233841"/>
            <a:ext cx="7832646" cy="621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67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Westcombe Cheddar Cheese - Cheese Etc. The Pangbourne Cheese Shop Reading">
            <a:extLst>
              <a:ext uri="{FF2B5EF4-FFF2-40B4-BE49-F238E27FC236}">
                <a16:creationId xmlns:a16="http://schemas.microsoft.com/office/drawing/2014/main" id="{F75A29ED-4BBC-F152-2C0D-91144B904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6" b="149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718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amembert - Wikipedia">
            <a:extLst>
              <a:ext uri="{FF2B5EF4-FFF2-40B4-BE49-F238E27FC236}">
                <a16:creationId xmlns:a16="http://schemas.microsoft.com/office/drawing/2014/main" id="{65D6E9A5-B6C3-BCA3-8006-B5AE353D2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580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make sure you're getting real Parmesan cheese">
            <a:extLst>
              <a:ext uri="{FF2B5EF4-FFF2-40B4-BE49-F238E27FC236}">
                <a16:creationId xmlns:a16="http://schemas.microsoft.com/office/drawing/2014/main" id="{1A899129-08BB-16B2-7A14-E1EEF85F9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1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rathdon Blue Cheese - Cheese Etc. The Pangbourne Cheese Shop Reading">
            <a:extLst>
              <a:ext uri="{FF2B5EF4-FFF2-40B4-BE49-F238E27FC236}">
                <a16:creationId xmlns:a16="http://schemas.microsoft.com/office/drawing/2014/main" id="{17CEAA7B-680F-48D3-8DD1-EE177FCD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38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Brie - Wikipedia">
            <a:extLst>
              <a:ext uri="{FF2B5EF4-FFF2-40B4-BE49-F238E27FC236}">
                <a16:creationId xmlns:a16="http://schemas.microsoft.com/office/drawing/2014/main" id="{E491031E-522D-D586-9DD1-5BC9F7DDA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1588" y="0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8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ouda — Cailloux Cheese Shop">
            <a:extLst>
              <a:ext uri="{FF2B5EF4-FFF2-40B4-BE49-F238E27FC236}">
                <a16:creationId xmlns:a16="http://schemas.microsoft.com/office/drawing/2014/main" id="{03A72291-0EE6-603E-1BF0-330D5DD87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71500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798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The Big Vegan Cheese Review - Veganbaking.net - Recipes, desserts and tips">
            <a:extLst>
              <a:ext uri="{FF2B5EF4-FFF2-40B4-BE49-F238E27FC236}">
                <a16:creationId xmlns:a16="http://schemas.microsoft.com/office/drawing/2014/main" id="{750A4E41-FB5F-17FA-046A-8A1BD36FF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" b="1315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46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2024-04-02T14:52:05Z</dcterms:created>
  <dcterms:modified xsi:type="dcterms:W3CDTF">2024-04-03T12:44:51Z</dcterms:modified>
</cp:coreProperties>
</file>