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8" r:id="rId12"/>
    <p:sldId id="264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4660"/>
  </p:normalViewPr>
  <p:slideViewPr>
    <p:cSldViewPr snapToGrid="0">
      <p:cViewPr varScale="1">
        <p:scale>
          <a:sx n="39" d="100"/>
          <a:sy n="39" d="100"/>
        </p:scale>
        <p:origin x="66" y="15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75804-C7E0-12EE-B8DD-3A0CCD47A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B446E-F915-B634-0126-AD11232D1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A4BCB-4A45-CD2C-4336-15D0336B2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4D326-A171-53BB-0172-39BBBA58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7ACC3-4728-6BA0-26BD-1CD7CDD01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299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F7B08-208D-9112-059D-05131CB6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F6D21-01D5-05CD-DFF9-7DEB7DA30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18CA0-32CA-A03B-ADCF-A7E38240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5EB46-3B96-DF90-07E3-C41D32AE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A2BC7-8F20-BB17-7564-D585E9B24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85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F5901-A2D9-CF1E-11CB-572860B88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79F53-1C98-B833-4E06-05854C878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FB02F-201D-1AA2-2521-52589A08C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56F2D-A0E9-F499-D5E5-3C36308EB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AF36D-D1E3-F2C1-1110-F8FB52E31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88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8C617-731C-92C6-E654-1D43EA464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7A6DC-6CC0-529F-EA2F-D5BE3E73D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F7037-E2A4-AC9B-E61B-6D2D1DB5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BA1FE9-AABC-242E-949E-A0135607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34583-3FA2-8A32-033D-0E1A5E307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40E71-63E1-4F2E-6B69-ABA16770E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34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27F6-2935-753D-792F-71A814B03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84E09-AC1F-73E1-9C39-951DD17B8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91079-0DA8-E716-5855-0BEC3585B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79B243-EDB0-81FC-5657-7FA61D92D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AD4749-94BD-1FA7-D3A4-A224C36473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9EAAD4-B3AB-4A68-89C5-DD1D0A17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32300B-4096-713C-B5B8-D73A59B2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052403-7904-B871-FCDE-DB278907F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44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2085C-F7BE-ABB2-1A86-DB30BFF8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EDBF06-B5E1-53C0-4B10-EE00AB918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F8CA65-5E0F-1F98-811E-30613C6E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00893-D6B2-6CF9-356D-721E45D4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35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B2A60A-CF3D-46D7-C4C9-ED6F99369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FE7B00-10B3-BC1B-091D-B5175B6DF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B525E-C46D-33AB-E78A-211C4F7F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41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71DCA-C6CF-3002-8209-47CC03DD3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01B1-AA10-C4AE-D0B8-A170FBCDE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8CA71-4407-3B70-BDFA-8CFC3F3A6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9D9622-D142-3E18-7409-82A31A245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05C28-4CC8-73C6-FD49-15A7C8406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88599-709D-2E2B-46F9-1967DE2B8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996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4B694-8D65-1871-0FEC-A1AC8C32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08A74-7D41-C090-140F-8B1ED8D42C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C6C80-1FFE-5DC5-1617-D70ABD653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58D54-6BB6-3B18-5BE6-82BDD2579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F612F-981F-DA04-E782-21B5E4B60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CB768-6BBC-48D1-B40F-F793D192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920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FDF8-85AF-9C62-29FB-CFF126160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74D781-B875-ABC3-8F71-D98F4BF8C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58924-D26D-A94C-E453-26F0349D7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9163D-1AD0-9041-C7DF-E70C47C5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5A2FD-9C66-4EE4-AEED-F8FECE3C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112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77FF66-3FB6-99AF-4D8D-9223FE424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4F71CF-68F9-8614-FA4A-67EA206CF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C4CF7-9047-170A-0C9D-6FC8C862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B63B9-821E-3C4F-8166-E986C749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CCD9C-3267-1AA0-E4C6-AD5D2ABE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1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87E195-0BD7-353A-44B0-EA1F55127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2F1D7-C8A4-B807-421E-51809B132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D61C6-5C6A-5EFD-7296-A79F63FD5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5B391-72AC-A3CC-7AFC-F5BFDFF3C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D0446-F0E6-9BE6-08D2-9663D88BC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60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410+ Say Cheese Stock Illustrations, Royalty-Free Vector Graphics &amp; Clip  Art - iStock | Say cheese smile, Say cheese photo">
            <a:extLst>
              <a:ext uri="{FF2B5EF4-FFF2-40B4-BE49-F238E27FC236}">
                <a16:creationId xmlns:a16="http://schemas.microsoft.com/office/drawing/2014/main" id="{E981684D-D429-09DF-CBD6-3BFEE679D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4083" y="643466"/>
            <a:ext cx="6963833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09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Grinning Face with Smiling Eyes Emoji (U+1F601)">
            <a:extLst>
              <a:ext uri="{FF2B5EF4-FFF2-40B4-BE49-F238E27FC236}">
                <a16:creationId xmlns:a16="http://schemas.microsoft.com/office/drawing/2014/main" id="{B81FDB48-74B9-1518-F001-CD2CF136D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2233" y="1201003"/>
            <a:ext cx="4107976" cy="410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26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07" name="Straight Connector 8206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F7B7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Cheese, Glorious Cheese | Stunted Adults">
            <a:extLst>
              <a:ext uri="{FF2B5EF4-FFF2-40B4-BE49-F238E27FC236}">
                <a16:creationId xmlns:a16="http://schemas.microsoft.com/office/drawing/2014/main" id="{2025BFFB-222B-D3C7-FF3C-EA5A30F9E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4779" y="233841"/>
            <a:ext cx="7832646" cy="621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67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Westcombe Cheddar Cheese - Cheese Etc. The Pangbourne Cheese Shop Reading">
            <a:extLst>
              <a:ext uri="{FF2B5EF4-FFF2-40B4-BE49-F238E27FC236}">
                <a16:creationId xmlns:a16="http://schemas.microsoft.com/office/drawing/2014/main" id="{F75A29ED-4BBC-F152-2C0D-91144B9041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6" b="1493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718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Camembert - Wikipedia">
            <a:extLst>
              <a:ext uri="{FF2B5EF4-FFF2-40B4-BE49-F238E27FC236}">
                <a16:creationId xmlns:a16="http://schemas.microsoft.com/office/drawing/2014/main" id="{65D6E9A5-B6C3-BCA3-8006-B5AE353D2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580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w to make sure you're getting real Parmesan cheese">
            <a:extLst>
              <a:ext uri="{FF2B5EF4-FFF2-40B4-BE49-F238E27FC236}">
                <a16:creationId xmlns:a16="http://schemas.microsoft.com/office/drawing/2014/main" id="{1A899129-08BB-16B2-7A14-E1EEF85F9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512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trathdon Blue Cheese - Cheese Etc. The Pangbourne Cheese Shop Reading">
            <a:extLst>
              <a:ext uri="{FF2B5EF4-FFF2-40B4-BE49-F238E27FC236}">
                <a16:creationId xmlns:a16="http://schemas.microsoft.com/office/drawing/2014/main" id="{17CEAA7B-680F-48D3-8DD1-EE177FCD9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387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Brie - Wikipedia">
            <a:extLst>
              <a:ext uri="{FF2B5EF4-FFF2-40B4-BE49-F238E27FC236}">
                <a16:creationId xmlns:a16="http://schemas.microsoft.com/office/drawing/2014/main" id="{E491031E-522D-D586-9DD1-5BC9F7DDAF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1588" y="0"/>
            <a:ext cx="12190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287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ouda — Cailloux Cheese Shop">
            <a:extLst>
              <a:ext uri="{FF2B5EF4-FFF2-40B4-BE49-F238E27FC236}">
                <a16:creationId xmlns:a16="http://schemas.microsoft.com/office/drawing/2014/main" id="{03A72291-0EE6-603E-1BF0-330D5DD87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571500"/>
            <a:ext cx="8572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798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athedral City Dairy Free Grated 150G">
            <a:extLst>
              <a:ext uri="{FF2B5EF4-FFF2-40B4-BE49-F238E27FC236}">
                <a16:creationId xmlns:a16="http://schemas.microsoft.com/office/drawing/2014/main" id="{F7BD552B-EC1B-1797-DFBE-7BC530833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240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Big Vegan Cheese Review - Veganbaking.net - Recipes, desserts and tips">
            <a:extLst>
              <a:ext uri="{FF2B5EF4-FFF2-40B4-BE49-F238E27FC236}">
                <a16:creationId xmlns:a16="http://schemas.microsoft.com/office/drawing/2014/main" id="{750A4E41-FB5F-17FA-046A-8A1BD36FF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819275"/>
            <a:ext cx="48768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46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CE385E-AB93-B42A-C810-544DFA580DF7}"/>
              </a:ext>
            </a:extLst>
          </p:cNvPr>
          <p:cNvSpPr txBox="1"/>
          <p:nvPr/>
        </p:nvSpPr>
        <p:spPr>
          <a:xfrm>
            <a:off x="1473201" y="237067"/>
            <a:ext cx="10583332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</a:t>
            </a:r>
            <a:r>
              <a:rPr lang="en-US" sz="3200" u="sng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Glorious Cheese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Have you ever wondered why 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cheese is yellow,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or orange or blue,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or simply why 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some are mature and some are mellow?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You may never have considered how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black and white cows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who eat rich green grass 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can turn this into pure white milk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	and then into a solid yellow mass.</a:t>
            </a:r>
            <a:endParaRPr lang="en-GB" sz="3200" dirty="0"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 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Arial Unicode MS"/>
              </a:rPr>
              <a:t>	</a:t>
            </a:r>
            <a:endParaRPr lang="en-GB" sz="18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Arial Unicode MS"/>
              </a:rPr>
              <a:t>	</a:t>
            </a:r>
            <a:endParaRPr lang="en-GB" sz="1800" dirty="0">
              <a:effectLst/>
              <a:latin typeface="Times New Roman" panose="02020603050405020304" pitchFamily="18" charset="0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033198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C6EC60-72AC-5104-7427-51A20DDB90CF}"/>
              </a:ext>
            </a:extLst>
          </p:cNvPr>
          <p:cNvSpPr txBox="1"/>
          <p:nvPr/>
        </p:nvSpPr>
        <p:spPr>
          <a:xfrm>
            <a:off x="1574800" y="0"/>
            <a:ext cx="11074399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8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Arial Unicode MS"/>
              </a:rPr>
              <a:t>	</a:t>
            </a:r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Today let’s celebrate all things </a:t>
            </a:r>
            <a:r>
              <a:rPr lang="en-US" sz="3200" dirty="0" err="1">
                <a:effectLst/>
                <a:latin typeface="Calibri" panose="020F0502020204030204" pitchFamily="34" charset="0"/>
                <a:ea typeface="Arial Unicode MS"/>
              </a:rPr>
              <a:t>cheesey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cheese crisps, cheese tarts,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toasties and even </a:t>
            </a:r>
            <a:r>
              <a:rPr lang="it-IT" sz="3200" dirty="0">
                <a:effectLst/>
                <a:latin typeface="Calibri" panose="020F0502020204030204" pitchFamily="34" charset="0"/>
                <a:ea typeface="Arial Unicode MS"/>
              </a:rPr>
              <a:t>pizza</a:t>
            </a:r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s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delicious bowls of macaroni, 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such a </a:t>
            </a:r>
            <a:r>
              <a:rPr lang="en-US" sz="3200" dirty="0" err="1">
                <a:effectLst/>
                <a:latin typeface="Calibri" panose="020F0502020204030204" pitchFamily="34" charset="0"/>
                <a:ea typeface="Arial Unicode MS"/>
              </a:rPr>
              <a:t>cheesey</a:t>
            </a:r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 extravaganza!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So, which will you try today, I wonder?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A </a:t>
            </a:r>
            <a:r>
              <a:rPr lang="en-US" sz="3200" dirty="0" err="1">
                <a:effectLst/>
                <a:latin typeface="Calibri" panose="020F0502020204030204" pitchFamily="34" charset="0"/>
                <a:ea typeface="Arial Unicode MS"/>
              </a:rPr>
              <a:t>favourite</a:t>
            </a:r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 cheddar, an </a:t>
            </a:r>
            <a:r>
              <a:rPr lang="de-DE" sz="3200" dirty="0">
                <a:effectLst/>
                <a:latin typeface="Calibri" panose="020F0502020204030204" pitchFamily="34" charset="0"/>
                <a:ea typeface="Arial Unicode MS"/>
              </a:rPr>
              <a:t>alpine Emmental</a:t>
            </a:r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French Camembert or Italian parmesan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Make sure to </a:t>
            </a:r>
            <a:r>
              <a:rPr lang="en-US" sz="3200" dirty="0" err="1">
                <a:effectLst/>
                <a:latin typeface="Calibri" panose="020F0502020204030204" pitchFamily="34" charset="0"/>
                <a:ea typeface="Arial Unicode MS"/>
              </a:rPr>
              <a:t>savour</a:t>
            </a:r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 every bite 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and thank God for the pure delight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of cheese.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Arial Unicode MS"/>
              </a:rPr>
              <a:t>						</a:t>
            </a:r>
            <a:r>
              <a:rPr lang="en-US" sz="3200" i="1" dirty="0">
                <a:effectLst/>
                <a:latin typeface="Calibri" panose="020F0502020204030204" pitchFamily="34" charset="0"/>
                <a:ea typeface="Arial Unicode MS"/>
              </a:rPr>
              <a:t>	Janice Ross</a:t>
            </a:r>
            <a:endParaRPr lang="en-GB" sz="3200" dirty="0">
              <a:effectLst/>
              <a:latin typeface="Times New Roman" panose="02020603050405020304" pitchFamily="18" charset="0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375601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161</Words>
  <Application>Microsoft Office PowerPoint</Application>
  <PresentationFormat>Widescreen</PresentationFormat>
  <Paragraphs>30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2024-04-02T14:52:05Z</dcterms:created>
  <dcterms:modified xsi:type="dcterms:W3CDTF">2024-04-02T21:03:38Z</dcterms:modified>
</cp:coreProperties>
</file>