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313" r:id="rId5"/>
    <p:sldId id="31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D4979-00B8-C926-0ECD-65141BD310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58E29A-974A-629E-C5BC-3249D7E12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078B7-7607-945C-B6E2-80E97C2F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EF471-2CB7-E594-1635-95B6C5C67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62C18-B0D9-F182-96B5-683683257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811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39941-C99B-CD28-7FA9-C2AE8D687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0E361-6DB2-B3E3-7E1F-ECCE59474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591A9-1867-BEE2-F36A-7E1496FA6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5D32F-5A88-D560-B737-38AB08F66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75D44-BDE4-271D-96B4-D85587F13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7310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E2D86-16F3-A080-3349-A8C44F7C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74DF7-0C3F-F35E-9176-AF4A22777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008B7-7401-4F07-B647-161113C8D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062F2-09A6-8C2E-3A69-20C659867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A7363-A1B2-76AE-DE3B-095C30C99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3017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406FF-C9B8-1B51-0555-8311BFF18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9CD55-D2EC-56FA-43F8-0C8069F947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E9E048-EC21-8992-D848-96ACDFC8F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F314C-A715-59A4-C86A-EBCAC1FEB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DC6708-CD59-C997-EBE0-A3F1FA60F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A1531-E75E-B4E0-36AE-3C12B6156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484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47DC0-2001-0FB6-E70C-E3593757F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DEB40-0790-22D4-31CA-40DF48482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44B4D8-E9A1-911A-DCCA-BD12E23BA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255A2-AEFA-B51E-A113-8A2D9C8EB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DDD80-A4BB-6974-3E57-DD8335FB87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035950-EC19-91F3-933D-3D88C3392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47B79A-B49F-9D59-62FC-267A1A2E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A72E3E-58E1-CE0D-59C6-6BE73F05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6456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79E9-965D-0D6C-727B-2DF1F35E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50D8AC-B137-C784-2DF8-0A7419B72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B98BC-19ED-467B-81D0-35436BFD1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CA7619-5129-427E-36FA-F6F7480FC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178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64576C-6BEB-4DBA-EE4B-E3A68B2C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B74B22-9E3F-3F2F-E634-9CD599E53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99BAE-C0BC-AD9D-69C5-03B8D978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2132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CE139-5231-E610-D3B9-A212C60F2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5E055-FC3F-A81B-21A9-118EE924A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27E12-E76B-E852-9166-51D2DA8DE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C1EB9F-6528-A944-87A2-C7263123A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F97B8-5DBE-6CC1-9616-DA056F9CE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8E503-1E87-329A-4BFD-F8C31D290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5302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049F7-807B-2ADA-DB6C-DF5D26B58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0040C5-9179-0F4B-C406-A7A4CB1F4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48BF4-900B-09E5-099A-D710E2AC0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9DDF7-D85D-89FF-1203-D710B8581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1E696-BFD5-6FF3-5B0E-A2CFCC4BD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C18E8-65F0-DEE4-2CD6-4F9FA4ED4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557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456B-3E29-9F92-3E53-1DFFE3C28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49AB5E-9714-0624-1302-FFF0EC945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A0BF6-CAD9-368D-53C3-4B564943A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8BF8B-FA05-1B62-AA2A-E9CD21630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4D472-86F1-3CEB-0892-425FFDF0B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96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3EF125-D50B-5996-2B7F-4DB1E7CAF5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D01E6-169D-AB1D-0A0B-C1ABE733B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B1625-8A9B-AA03-38D8-CDF758A97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0B073-6845-3E3B-F5CF-71E23009D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5BED6-2040-DF8A-500C-8871224E3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8947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3DE6F9-E7C2-C968-8684-ECCD6906F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B8AE6-65EA-B51E-7C58-FABD49849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7E3F8-CECF-45D9-DE03-7432D6AC56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27/03/2024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1586A-982E-E778-26E5-CF71617702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AEAB6-8866-2103-9018-F556F1C40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30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Hurts | Podcast directory - Poor Stuart's Guide">
            <a:extLst>
              <a:ext uri="{FF2B5EF4-FFF2-40B4-BE49-F238E27FC236}">
                <a16:creationId xmlns:a16="http://schemas.microsoft.com/office/drawing/2014/main" id="{8EF2CE39-F543-D77B-FE7F-DE58B72D4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8" y="643468"/>
            <a:ext cx="5571065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730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578" y="1276883"/>
            <a:ext cx="120328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Tears fall for a reason</a:t>
            </a:r>
          </a:p>
          <a:p>
            <a:pPr algn="ctr"/>
            <a:r>
              <a:rPr lang="en-US" sz="7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and they are your strength, not weakness</a:t>
            </a:r>
            <a:endParaRPr lang="en-GB" sz="7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endParaRPr lang="en-GB" sz="7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r"/>
            <a:r>
              <a:rPr lang="en-GB" sz="4400" b="1" i="1" dirty="0">
                <a:solidFill>
                  <a:srgbClr val="7030A0"/>
                </a:solidFill>
                <a:latin typeface="Comic Sans MS" panose="030F0702030302020204" pitchFamily="66" charset="0"/>
              </a:rPr>
              <a:t>Charlie Mackesy</a:t>
            </a:r>
          </a:p>
        </p:txBody>
      </p:sp>
    </p:spTree>
    <p:extLst>
      <p:ext uri="{BB962C8B-B14F-4D97-AF65-F5344CB8AC3E}">
        <p14:creationId xmlns:p14="http://schemas.microsoft.com/office/powerpoint/2010/main" val="422540468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BABA45-2573-448C-A919-D4C7C29DD56E}">
  <ds:schemaRefs>
    <ds:schemaRef ds:uri="http://purl.org/dc/dcmitype/"/>
    <ds:schemaRef ds:uri="1be41fc0-aa03-44b0-9f57-ad44166b7528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3374</TotalTime>
  <Words>15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147</cp:revision>
  <dcterms:created xsi:type="dcterms:W3CDTF">2021-08-11T17:39:57Z</dcterms:created>
  <dcterms:modified xsi:type="dcterms:W3CDTF">2024-03-27T08:48:41Z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