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B8D3-DA2B-CBDE-42E6-283F74B47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8C55A8-E78A-6FF3-D007-EE1FEA251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540E8-F0B7-8266-0AF3-6365F1EE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B427-842A-8B5E-4824-841310AB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D639-E152-BEF9-11B5-100A8CD43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93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20DA-9EE5-8440-97E3-B77D4C3C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53038-D2B3-9FD8-1925-C7A97221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34511-A675-EE6B-273F-60A57953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D6C25-5308-F4C3-F5CF-0B7890CA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412E4-39F0-D6D1-72DF-F9B39EF7C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71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9247-1AAF-E245-DCAF-5822C4B61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18210-1E1B-4425-405A-43FAD2B51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420A5-B177-14F2-AA65-55CE2E82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61994-4515-6935-68ED-B5E1895F1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E9919-A3DE-00AD-F182-FBF9D211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7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0BD43-997F-F178-F3BE-C8999D6B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60FB8-9984-F003-2151-1FF2EA18EA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63EC3-0B9F-2A20-B8A8-7971FE48C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14D9E-F54A-BE74-030B-68F650E23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03C8D-6FBA-12F9-AEC8-1CF122A7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99CC8-5A4C-3F3A-1E16-B696C642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90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55F3B-2C06-6629-34B2-C84782E5D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BB444-BD8F-67EC-688D-AE683A972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DAD60-43AF-F204-3711-63149C594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CCD81-086D-5D44-6AF0-8D5C3E578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0A34E-F472-F567-39CE-92FEB48736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622AF3-E92E-F889-86B8-2501E24B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82E5-B985-0657-7540-613102812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E141E-6D3C-3E9D-0415-24FE4819C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3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476BE-6923-071B-5558-A037E6B7E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89A093-FC61-7709-B917-35A1CCF87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D6CF5-F035-8A0F-889A-384A8EF7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A1045-7AEB-7B12-29C6-A3E038A1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09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2C749-1C04-E6B7-693D-6F333193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8060BD-8860-3AF9-F8D4-DD0B90C8D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4BDD3-EC72-B097-53A0-C28AE480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54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69FC5-2AE8-4E9A-7BBF-4C6902C99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534F-5A7D-BD92-270B-EC6A94DAF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307CA-1B64-94BC-F5ED-1BFF9F91B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0B374-3C2E-4318-4274-81E2AF57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BF102-4007-1733-A6B1-B088C7FF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B1A30-799C-965A-9EA0-901731A7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4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988E-4002-729F-84CC-196AB783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20DA16-82D6-C0D5-BA03-475FA27C30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5E764-2980-A9C3-5D06-9B56A3809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430AA-BBCC-DC42-80CF-11255771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B8713-00AF-9DE2-42CF-98B444FF3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7ECF6-7F21-9525-AE67-47B55120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99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26C2-5734-53AF-76B8-FE6E0112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776CEF-E3D7-7634-7659-C9146BFB2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0AC97-7FD7-FB30-681E-302209AB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35EF5-E8D2-3833-6523-734EBCED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C1597-C44E-BACC-D8A5-F8CFD742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57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78B100-FBC3-20D0-5EE8-C590C8BCB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0D64E-7C88-961C-0867-ADBD0EEE0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96B4B-EF49-8174-5975-D9FEDDDA2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D6DF9-4D8A-005C-360E-220258097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44A5A-633E-EDA9-5497-5D8E699D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06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93987-A851-C285-67A1-F14D4B0C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9DDB6-6570-2441-A494-AB25BD935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7912F-C896-6631-1D26-95774C209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BE65-1125-4A75-9FEC-6B97D8DFDA21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DF20E-065B-93F9-FCA3-C8275266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A8999-D4A9-C2BC-3B4A-41942DFE7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BC9F3-BE66-4D1E-9CDE-48B59983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48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Entry sign (Permanent)">
            <a:extLst>
              <a:ext uri="{FF2B5EF4-FFF2-40B4-BE49-F238E27FC236}">
                <a16:creationId xmlns:a16="http://schemas.microsoft.com/office/drawing/2014/main" id="{0DADF8EB-2BF5-9E79-00AC-2DC2262B1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26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02,600+ Stop Sign Stock Photos, Pictures &amp; Royalty-Free ...">
            <a:extLst>
              <a:ext uri="{FF2B5EF4-FFF2-40B4-BE49-F238E27FC236}">
                <a16:creationId xmlns:a16="http://schemas.microsoft.com/office/drawing/2014/main" id="{ADE4E6CC-2395-9B79-C061-E30D8DAAB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6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affic Signs - One Way">
            <a:extLst>
              <a:ext uri="{FF2B5EF4-FFF2-40B4-BE49-F238E27FC236}">
                <a16:creationId xmlns:a16="http://schemas.microsoft.com/office/drawing/2014/main" id="{8131D9B8-ACBC-1001-4D7A-2842565BC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xclamation mark - Wikipedia">
            <a:extLst>
              <a:ext uri="{FF2B5EF4-FFF2-40B4-BE49-F238E27FC236}">
                <a16:creationId xmlns:a16="http://schemas.microsoft.com/office/drawing/2014/main" id="{2D735DCA-5728-5730-04B2-DBD28E5A7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667" y="1375012"/>
            <a:ext cx="468266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788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2024-03-12T14:07:56Z</dcterms:created>
  <dcterms:modified xsi:type="dcterms:W3CDTF">2024-03-25T17:42:38Z</dcterms:modified>
</cp:coreProperties>
</file>