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AB75C-7AF0-3E4C-8316-83A04FE01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D0B30-D1D7-9042-98D1-738B0171E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A49CF-0F2A-3F1B-2535-73F1297E8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2EBC4-0F07-3BA0-C560-E7BFC756B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D03FF-E915-98FE-2C32-DB52A538E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86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A6FFF-B8F6-4AE6-7DE6-D6394393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72225-C54F-B235-8AA5-874DE8640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55FEE-2A78-68EB-FDEA-37A9D0B81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2E794-7EB5-26FE-A77B-315956C2F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E8B72-63D7-5545-C226-7E7E45E2A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198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FD265-432F-E6BE-A4FB-BAC8F3631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45B16-EB67-10F3-9C32-567788332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84E18-0CD1-51C0-1356-C08EAA0CC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9AFB6-F831-6E0C-0956-B7AD796B6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56693-33F1-F163-16F7-B188E95BC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642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3544D-243C-2E77-7F42-7E226462B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384A2-EF89-180C-390A-E592122E6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DC07B-73FF-E500-D97C-0A9D4A5C5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44EFD-3905-7E81-3621-38E153D8F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CAED4-4F9B-F8F0-D527-B1B9B660B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85B17-67E3-BCBC-015D-8BF96AF62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000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CD1E-3A60-ABA7-D5B3-447FCEA8D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3C980-DD4F-3EB2-E72F-77F3113E9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B2651-25A1-7E37-58A1-93F9BCF46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81BD88-6F90-C698-4EB3-13E1F4DEB9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DE4CF1-99A8-99A4-AF6E-EC292F18D4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C7DEEA-F45F-066B-B30F-B6BB56F8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BFD6E2-5997-9170-AB7E-15C051A8D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FDCF0E-0CD4-3246-FCBD-A5EC5BECB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959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5AC08-0F40-E71F-CF2A-C31057567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3348B8-3A92-6C74-8CEC-B6FF8B7D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FE341-4CC6-FA57-D7FE-F330A391B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EA9DC-5D6A-B384-BDEE-01C8F746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930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E43D41-195A-E05A-5156-781CB9C73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75BEFC-9D52-FDB4-964A-2A3E01701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C80AA-220F-2CE5-DA67-5BF19C2F0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67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0AFDF-0FEE-64A2-A53A-9266D89F1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5052A-706D-EE2D-8811-FF315BD87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C0B5F-E76F-9D41-650D-8E74244B6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DDE5A-1C29-8887-3CFD-3EFE743A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C54EB-D840-E60D-FCC9-EEC7B5576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D987A-5D4C-85F3-B074-4586F9003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86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C227D-4246-B832-8415-EED18F393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D68E6-9C13-CD1A-CBA5-8A742FC8FA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D141E-3CB9-05DA-AB8E-FA0EB4950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276F4-CD65-A020-0837-8865D9E2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92468-A99F-03BE-FA9B-CBC9CFF46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12440-4EF3-817B-3EE4-6B7BCB3F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346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B5928-27C6-C5EB-2753-152B32E24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55D0E-BAB6-AA28-1EC6-18686C7C5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A4EB-D921-3B6B-23C8-22B39EA8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6C7B2-F383-6DF8-5D93-A4FB78B19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C2399-0EB4-249A-E2D1-376C23411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385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51C4F-9B60-FE0D-DABB-0CC29403B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3C4CB7-9A48-7B13-28AC-ED496EE0F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60402-33DC-88A1-C7DF-345EA44F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BD62-B160-34C5-5E46-06F562A2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5A20A-EDE2-77E2-F92B-6C8F97739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20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37A079-D2AD-24F4-9BB0-673EA73C6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1EEAE-564B-D7DA-6134-BD64B35BB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AFCE3-6618-E406-8641-498F22544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F9269-BA51-4C69-B53C-281B16A59663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DA664-1206-7BA1-F6E6-45DC049C83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2D011-A783-B650-D88F-27A3E4917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66359-4345-4341-A774-731556F40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5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2E5541-957C-22EC-9E71-7E323568DA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9" b="1909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434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A830FBA-364A-20DB-6A96-778E7C5DE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6" b="997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125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D3ADD3E-B634-0C07-CF0C-0B704931D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624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2024-03-26T11:49:30Z</dcterms:created>
  <dcterms:modified xsi:type="dcterms:W3CDTF">2024-03-26T11:57:54Z</dcterms:modified>
</cp:coreProperties>
</file>