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2A3E8-F221-1ADB-BE84-C7094CD79D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ACC897-CBB5-3DD3-1332-928012FA17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1A960-4CC0-ED44-4950-76698D945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7A46-EFE5-4BC4-8820-4CF4B90DF47C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C79B2-13FA-7014-871A-7BDFAAA43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0B153-3D0E-B67F-6FE8-843025236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6F4-4CBA-4CF2-B10D-A16AB998D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192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61EA4-4644-2185-DCF5-2700FA4F7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E14E3-9A71-7AEF-EB2D-3D518DCCF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EDCC0-6CD7-0001-0EF5-CEE09B3CF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7A46-EFE5-4BC4-8820-4CF4B90DF47C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AD619-12D4-90CE-8DE9-FA1DD22FB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76799-9363-3882-1E80-0104EACE0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6F4-4CBA-4CF2-B10D-A16AB998D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91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F94FB-CD2F-589D-363F-010D29C91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B88C43-C588-259D-E78B-F147B84F6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9BE04-F83C-57C0-F1E6-6750FA32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7A46-EFE5-4BC4-8820-4CF4B90DF47C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B0F07-5488-F778-E4F6-9ED6D9851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F2C43-8D8E-A3FB-D82E-53E55FDCE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6F4-4CBA-4CF2-B10D-A16AB998D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367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6F6F3-C6E4-A511-5EC5-CCDEBF88D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E1FCD-48E6-389D-2033-658937299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4C4022-02CC-B7A6-2730-DE875FCFC7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C91A4-A8ED-8200-7088-7ED523518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7A46-EFE5-4BC4-8820-4CF4B90DF47C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22446-C96D-748C-886D-2D8046973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1A5DC4-C126-F3E9-18F2-6C1ED3021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6F4-4CBA-4CF2-B10D-A16AB998D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646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BEBA0-79E5-1D10-6BF4-45721C9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6EC052-8762-21E8-D32F-7C062C6DF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1C4187-12BB-B1C0-3046-F1AF5FEE7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89330D-EB83-45E7-2CDB-39D0DCDCE2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FC0861-E7EE-3CA8-3733-DA8C7B14A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0FA3C6-B1DE-2E94-2F07-C26D68D61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7A46-EFE5-4BC4-8820-4CF4B90DF47C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488CD0-8788-17E4-4FCC-F6DC8FE1A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89274E-7C29-22FA-25D1-4F32AB601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6F4-4CBA-4CF2-B10D-A16AB998D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114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415DA-11A2-0E48-0A67-89548F283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549EBD-DD92-965A-A557-8B3C467BC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7A46-EFE5-4BC4-8820-4CF4B90DF47C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50963-D1EF-37BD-1F79-5F3C5801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148F74-A9BE-00F6-4A5D-95E9FE201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6F4-4CBA-4CF2-B10D-A16AB998D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383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2CE433-F2F9-ED01-99DE-D6B25ABB8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7A46-EFE5-4BC4-8820-4CF4B90DF47C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8F2B76-BD39-F4E6-6ACA-715FD3C23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5BF35-7225-E23F-5E72-1ACCA0911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6F4-4CBA-4CF2-B10D-A16AB998D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356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49AF6-FB76-1D3C-F31A-AE793254F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200D2-5CCA-F710-01D3-1FF40C82B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8C765-F995-42D6-E87C-2F065CCA1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D267D-417A-9423-DD84-12C5B52B6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7A46-EFE5-4BC4-8820-4CF4B90DF47C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58599B-40B1-8474-6DFE-2F98389BE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4AE2A1-36B0-CA0C-9347-5A0759394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6F4-4CBA-4CF2-B10D-A16AB998D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376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AEB5C-0531-A30F-B16B-89F294289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B426DA-6E38-9E6C-6A87-8C1E9F602B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DCACE-CCCA-1BED-E2B2-FE36E81F4A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5750A1-AC0E-802D-90E7-E449675B3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7A46-EFE5-4BC4-8820-4CF4B90DF47C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B3453A-EEE4-D178-7909-61D1F85C2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6A55E8-E726-A444-51BA-F8DAD2C83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6F4-4CBA-4CF2-B10D-A16AB998D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522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D885F-9460-FB68-F35A-97452D63C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94FC13-9275-85FC-CEDD-366F3B01E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471CC-66BC-39B5-E1C8-3755F6CE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7A46-EFE5-4BC4-8820-4CF4B90DF47C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CC2C2-18E1-0968-2BB8-7A8B0E15F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279D12-A53D-537A-4316-E832E7763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6F4-4CBA-4CF2-B10D-A16AB998D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534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4D9075-02EB-B0BB-3C97-1DF958E316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05159F-83A1-0B54-2630-0848348F40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DBC4EF-80F1-487E-5985-E867848F8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7A46-EFE5-4BC4-8820-4CF4B90DF47C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703B3-B016-9960-89D3-A6592E3D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C1BA8-D765-6F02-88B2-24DED10A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6F4-4CBA-4CF2-B10D-A16AB998D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672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18534E-068A-2624-B2B6-D72CA175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1319F-2DAF-9888-97DF-E9150EFC9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98AA9-C21F-1C5C-4452-1D7DDF57AB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87A46-EFE5-4BC4-8820-4CF4B90DF47C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F3B46-A03E-AE92-9E31-6602CD6BF7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874F0-AC73-D9FE-6758-667E661B3D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CA6F4-4CBA-4CF2-B10D-A16AB998D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37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30F33EF-1470-F200-FA49-2C8C265A96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6" b="818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81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 is a Right Angle? | 90° Angle | Definition, Examples">
            <a:extLst>
              <a:ext uri="{FF2B5EF4-FFF2-40B4-BE49-F238E27FC236}">
                <a16:creationId xmlns:a16="http://schemas.microsoft.com/office/drawing/2014/main" id="{27716576-1735-967F-0B15-F8A0DB0EB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7228" y="643466"/>
            <a:ext cx="8377544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52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ight angle - Wikipedia">
            <a:extLst>
              <a:ext uri="{FF2B5EF4-FFF2-40B4-BE49-F238E27FC236}">
                <a16:creationId xmlns:a16="http://schemas.microsoft.com/office/drawing/2014/main" id="{5C18EDC5-6194-9681-9C22-0F71C7560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466" y="643466"/>
            <a:ext cx="557106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723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3" name="Rectangle 4112">
            <a:extLst>
              <a:ext uri="{FF2B5EF4-FFF2-40B4-BE49-F238E27FC236}">
                <a16:creationId xmlns:a16="http://schemas.microsoft.com/office/drawing/2014/main" id="{B99E4D29-5F08-447A-A2A3-AB222BB49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2" name="Picture 6" descr="Panel Mount Rectangle TELEVISION, Screen Size: 32'' at Rs 14500/piece in  Ranchi">
            <a:extLst>
              <a:ext uri="{FF2B5EF4-FFF2-40B4-BE49-F238E27FC236}">
                <a16:creationId xmlns:a16="http://schemas.microsoft.com/office/drawing/2014/main" id="{CBB281F2-6D81-88E9-4820-558703114F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1" b="18330"/>
          <a:stretch/>
        </p:blipFill>
        <p:spPr bwMode="auto">
          <a:xfrm>
            <a:off x="191084" y="171715"/>
            <a:ext cx="7812386" cy="372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Grehge 55cm Under Counter Larder Fridge, White EEL130H 127 Litres :  Amazon.co.uk: Large Appliances">
            <a:extLst>
              <a:ext uri="{FF2B5EF4-FFF2-40B4-BE49-F238E27FC236}">
                <a16:creationId xmlns:a16="http://schemas.microsoft.com/office/drawing/2014/main" id="{92722EEC-33F4-33BA-93E5-EFD480D7C6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4" r="2" b="14162"/>
          <a:stretch/>
        </p:blipFill>
        <p:spPr bwMode="auto">
          <a:xfrm>
            <a:off x="8195999" y="169254"/>
            <a:ext cx="3826711" cy="20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Karbon Wooden Office Cupboards | Office Storage | Office Furniture Online">
            <a:extLst>
              <a:ext uri="{FF2B5EF4-FFF2-40B4-BE49-F238E27FC236}">
                <a16:creationId xmlns:a16="http://schemas.microsoft.com/office/drawing/2014/main" id="{9506BF4D-4D7A-07EB-F48F-1A7261D97C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0" r="3" b="3774"/>
          <a:stretch/>
        </p:blipFill>
        <p:spPr bwMode="auto">
          <a:xfrm>
            <a:off x="191087" y="4070780"/>
            <a:ext cx="3808694" cy="262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indow Designs for Home - 11 Types of Windows | Latest window designs,  Casement windows, Window design">
            <a:extLst>
              <a:ext uri="{FF2B5EF4-FFF2-40B4-BE49-F238E27FC236}">
                <a16:creationId xmlns:a16="http://schemas.microsoft.com/office/drawing/2014/main" id="{42DBB8D5-10C1-C62C-5CFE-71687A891C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9" r="1325" b="4"/>
          <a:stretch/>
        </p:blipFill>
        <p:spPr bwMode="auto">
          <a:xfrm>
            <a:off x="4185626" y="4074509"/>
            <a:ext cx="3814183" cy="260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ustom Range of Aluminium Front Doors in Surrey">
            <a:extLst>
              <a:ext uri="{FF2B5EF4-FFF2-40B4-BE49-F238E27FC236}">
                <a16:creationId xmlns:a16="http://schemas.microsoft.com/office/drawing/2014/main" id="{7646ACFC-69D7-5FCD-5D34-5233A71C60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64" r="-1" b="25345"/>
          <a:stretch/>
        </p:blipFill>
        <p:spPr bwMode="auto">
          <a:xfrm>
            <a:off x="8179442" y="2391883"/>
            <a:ext cx="3826711" cy="207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lose Board Fencing Panels | Feather Edge Fence Panels | Buy Now">
            <a:extLst>
              <a:ext uri="{FF2B5EF4-FFF2-40B4-BE49-F238E27FC236}">
                <a16:creationId xmlns:a16="http://schemas.microsoft.com/office/drawing/2014/main" id="{856FC021-C217-CD04-0E8E-4D5A198F72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1" r="2" b="6744"/>
          <a:stretch/>
        </p:blipFill>
        <p:spPr bwMode="auto">
          <a:xfrm>
            <a:off x="8193994" y="4620643"/>
            <a:ext cx="3826711" cy="206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94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s nature-positive business a possibility or paradox? - edie">
            <a:extLst>
              <a:ext uri="{FF2B5EF4-FFF2-40B4-BE49-F238E27FC236}">
                <a16:creationId xmlns:a16="http://schemas.microsoft.com/office/drawing/2014/main" id="{FBB929EF-6050-D2D3-38A2-A885604846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6" r="403" b="-3"/>
          <a:stretch/>
        </p:blipFill>
        <p:spPr bwMode="auto">
          <a:xfrm>
            <a:off x="6887044" y="-1"/>
            <a:ext cx="4661488" cy="310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21 Most Beautiful Waterfalls in the World">
            <a:extLst>
              <a:ext uri="{FF2B5EF4-FFF2-40B4-BE49-F238E27FC236}">
                <a16:creationId xmlns:a16="http://schemas.microsoft.com/office/drawing/2014/main" id="{D8F7C886-2E8D-AC27-7B8B-71DFC5112D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2180"/>
          <a:stretch/>
        </p:blipFill>
        <p:spPr bwMode="auto">
          <a:xfrm>
            <a:off x="5419264" y="3265081"/>
            <a:ext cx="6129269" cy="359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Winding River, Wetland Wonder. The watery world of Selawik National… | by  U.S.Fish&amp;Wildlife Alaska | Updates from the U.S. Fish and Wildlife Service  | Medium">
            <a:extLst>
              <a:ext uri="{FF2B5EF4-FFF2-40B4-BE49-F238E27FC236}">
                <a16:creationId xmlns:a16="http://schemas.microsoft.com/office/drawing/2014/main" id="{13013010-9573-CFE1-628B-1BE2B4D8F2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3" r="1" b="650"/>
          <a:stretch/>
        </p:blipFill>
        <p:spPr bwMode="auto">
          <a:xfrm>
            <a:off x="643467" y="-6"/>
            <a:ext cx="6082711" cy="3920044"/>
          </a:xfrm>
          <a:custGeom>
            <a:avLst/>
            <a:gdLst/>
            <a:ahLst/>
            <a:cxnLst/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36 Most Beautiful Flowers with Names and Pictures - Best Types of Flowers  for Your Garden">
            <a:extLst>
              <a:ext uri="{FF2B5EF4-FFF2-40B4-BE49-F238E27FC236}">
                <a16:creationId xmlns:a16="http://schemas.microsoft.com/office/drawing/2014/main" id="{BFBE11D4-3341-DAFC-CA66-16A53DCA52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6" r="1" b="19719"/>
          <a:stretch/>
        </p:blipFill>
        <p:spPr bwMode="auto">
          <a:xfrm>
            <a:off x="643468" y="4080064"/>
            <a:ext cx="4614333" cy="215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113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808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2024-03-25T14:10:08Z</dcterms:created>
  <dcterms:modified xsi:type="dcterms:W3CDTF">2024-03-25T14:23:26Z</dcterms:modified>
</cp:coreProperties>
</file>