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8" r:id="rId2"/>
    <p:sldId id="257" r:id="rId3"/>
    <p:sldId id="260" r:id="rId4"/>
    <p:sldId id="261" r:id="rId5"/>
    <p:sldId id="262" r:id="rId6"/>
    <p:sldId id="263" r:id="rId7"/>
    <p:sldId id="264" r:id="rId8"/>
    <p:sldId id="265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90C0D3-62FE-4040-8383-244CA105CB37}" type="datetimeFigureOut">
              <a:rPr lang="en-US" smtClean="0"/>
              <a:t>3/16/2024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EC352A-8AD1-45BB-8560-8ED817922B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056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EA33C-D6DB-4672-8FEC-4386AF79CA09}" type="datetime1">
              <a:rPr lang="en-US" smtClean="0"/>
              <a:t>3/16/2024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5C641-64B4-4914-9749-1C1E0D114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587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F50B-A948-4E76-A658-92DAC250A6DE}" type="datetime1">
              <a:rPr lang="en-US" smtClean="0"/>
              <a:t>3/16/2024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5C641-64B4-4914-9749-1C1E0D114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557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0C111-79FB-4BCF-B61D-D89078A2308E}" type="datetime1">
              <a:rPr lang="en-US" smtClean="0"/>
              <a:t>3/16/2024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5C641-64B4-4914-9749-1C1E0D114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31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C333A-5AF4-409B-8A58-FF972C2C2586}" type="datetime1">
              <a:rPr lang="en-US" smtClean="0"/>
              <a:t>3/16/2024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5C641-64B4-4914-9749-1C1E0D114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107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8EDC-70E6-4E91-A4BC-02E60773E411}" type="datetime1">
              <a:rPr lang="en-US" smtClean="0"/>
              <a:t>3/16/2024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5C641-64B4-4914-9749-1C1E0D114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121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FBA6A-23B5-41EB-8458-1424C40C58FC}" type="datetime1">
              <a:rPr lang="en-US" smtClean="0"/>
              <a:t>3/16/2024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5C641-64B4-4914-9749-1C1E0D114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725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C929F-9753-4B8A-8902-4DB53A8FAFD5}" type="datetime1">
              <a:rPr lang="en-US" smtClean="0"/>
              <a:t>3/16/2024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5C641-64B4-4914-9749-1C1E0D114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434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8EA19-AA95-49C5-80C0-F49C2D2F20CC}" type="datetime1">
              <a:rPr lang="en-US" smtClean="0"/>
              <a:t>3/16/2024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5C641-64B4-4914-9749-1C1E0D114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073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97D06-0ECE-4458-9F29-238C2217CE14}" type="datetime1">
              <a:rPr lang="en-US" smtClean="0"/>
              <a:t>3/16/2024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5C641-64B4-4914-9749-1C1E0D114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280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11689-6513-436F-8AD0-AAF149D155C5}" type="datetime1">
              <a:rPr lang="en-US" smtClean="0"/>
              <a:t>3/16/2024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5C641-64B4-4914-9749-1C1E0D114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039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4ADA7-611F-4C32-A856-39CE0B2F9257}" type="datetime1">
              <a:rPr lang="en-US" smtClean="0"/>
              <a:t>3/16/2024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5C641-64B4-4914-9749-1C1E0D114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339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DB7C5-1472-4C63-A9CA-BD49DE5F4C47}" type="datetime1">
              <a:rPr lang="en-US" smtClean="0"/>
              <a:t>3/16/2024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5C641-64B4-4914-9749-1C1E0D114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710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Welcome – World Music Day!</a:t>
            </a:r>
            <a:br>
              <a:rPr lang="en-US" dirty="0"/>
            </a:br>
            <a:endParaRPr lang="en-US" dirty="0"/>
          </a:p>
        </p:txBody>
      </p:sp>
      <p:pic>
        <p:nvPicPr>
          <p:cNvPr id="4098" name="Picture 2" descr="C:\Users\spooky\Downloads\World Map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0" y="1060450"/>
            <a:ext cx="7112000" cy="473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5C641-64B4-4914-9749-1C1E0D114D3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882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spooky\Downloads\Saxophon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463550"/>
            <a:ext cx="8890000" cy="593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5C641-64B4-4914-9749-1C1E0D114D3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056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pooky\Downloads\Cymbal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463550"/>
            <a:ext cx="8890000" cy="593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5C641-64B4-4914-9749-1C1E0D114D3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371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5C641-64B4-4914-9749-1C1E0D114D3D}" type="slidenum">
              <a:rPr lang="en-US" smtClean="0"/>
              <a:t>4</a:t>
            </a:fld>
            <a:endParaRPr lang="en-US"/>
          </a:p>
        </p:txBody>
      </p:sp>
      <p:pic>
        <p:nvPicPr>
          <p:cNvPr id="5122" name="Picture 2" descr="C:\Users\spooky\Downloads\Guitar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463550"/>
            <a:ext cx="8890000" cy="593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8841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5C641-64B4-4914-9749-1C1E0D114D3D}" type="slidenum">
              <a:rPr lang="en-US" smtClean="0"/>
              <a:t>5</a:t>
            </a:fld>
            <a:endParaRPr lang="en-US"/>
          </a:p>
        </p:txBody>
      </p:sp>
      <p:pic>
        <p:nvPicPr>
          <p:cNvPr id="6146" name="Picture 2" descr="C:\Users\spooky\Downloads\Trump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463550"/>
            <a:ext cx="8890000" cy="593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7863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5C641-64B4-4914-9749-1C1E0D114D3D}" type="slidenum">
              <a:rPr lang="en-US" smtClean="0"/>
              <a:t>6</a:t>
            </a:fld>
            <a:endParaRPr lang="en-US"/>
          </a:p>
        </p:txBody>
      </p:sp>
      <p:pic>
        <p:nvPicPr>
          <p:cNvPr id="7171" name="Picture 3" descr="C:\Users\spooky\Downloads\Piano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463550"/>
            <a:ext cx="8890000" cy="593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0242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5C641-64B4-4914-9749-1C1E0D114D3D}" type="slidenum">
              <a:rPr lang="en-US" smtClean="0"/>
              <a:t>7</a:t>
            </a:fld>
            <a:endParaRPr lang="en-US"/>
          </a:p>
        </p:txBody>
      </p:sp>
      <p:pic>
        <p:nvPicPr>
          <p:cNvPr id="8194" name="Picture 2" descr="C:\Users\spooky\Downloads\Violin pow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809625"/>
            <a:ext cx="6667500" cy="523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3094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5C641-64B4-4914-9749-1C1E0D114D3D}" type="slidenum">
              <a:rPr lang="en-US" smtClean="0"/>
              <a:t>8</a:t>
            </a:fld>
            <a:endParaRPr lang="en-US"/>
          </a:p>
        </p:txBody>
      </p:sp>
      <p:pic>
        <p:nvPicPr>
          <p:cNvPr id="9218" name="Picture 2" descr="C:\Users\spooky\Downloads\Jemb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463550"/>
            <a:ext cx="8890000" cy="593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32925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15</Words>
  <Application>Microsoft Office PowerPoint</Application>
  <PresentationFormat>On-screen Show (4:3)</PresentationFormat>
  <Paragraphs>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Welcome – World Music Day!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– World Music Day!</dc:title>
  <dc:creator>spooky</dc:creator>
  <cp:lastModifiedBy>Rebecca Parkinson</cp:lastModifiedBy>
  <cp:revision>8</cp:revision>
  <dcterms:created xsi:type="dcterms:W3CDTF">2024-03-03T13:49:04Z</dcterms:created>
  <dcterms:modified xsi:type="dcterms:W3CDTF">2024-03-16T10:25:27Z</dcterms:modified>
</cp:coreProperties>
</file>