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2A255-7A61-1D58-0FD0-C1B2D2CE1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9F8BC-684D-D82B-424B-4CF047BC4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4DFFE-CF68-1E1E-26CA-A7586D51D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5C56B-CA12-F45C-0815-A0DA2A6F6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7844E-F7FA-2607-AEAD-B176B8D4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79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BEFDD-F700-88D3-47C9-AED29426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43325-A9D9-6CB1-8087-F21B00ECA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7B11A-FDD5-081A-BE4D-24724E751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FCB75-1825-D84C-9210-741DD1554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F949A-FC34-EE21-BEB4-B8588F3F6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239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EC8F4-BD14-0685-4E46-80E036BF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A5D29-3771-B9B9-A1DE-DE9BD35EF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F77CB-A07F-C94C-176B-97557D43F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BF329-16EB-B057-5C93-32A901087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CC4B6-FC7B-A3AA-C0DF-30E4B540B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333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EFF7-1A4B-10B7-57F4-867D3A41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57B3C-A02C-E3FC-4A98-1E799BFC29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9BA2C-3E7A-9233-FE31-C5307C72A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89143-816A-15CF-F1F4-DCE6B4B81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48BCE0-2EFB-0DF9-2FE3-A81DD2264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6D2FB-4639-2C15-93E9-3AEA08D7F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608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7FCF2-FE6C-140C-8DDF-E5A599CD0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46411-D413-094B-BD3F-BA61C7C62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F1EC2F-E403-FC85-7A8F-C316CA9BE0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1EB215-1807-1B21-BEB4-B0C8CF9430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CB2697-3F73-5E34-3B1E-7A01ECED2D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2739F7-ACF6-EED4-F105-CBA13B3BC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0D791-873C-E442-0CF8-71062D1ED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49E20E-A67C-C56B-DE79-D67DA9B2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576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B52EF-E47B-4BDD-A641-6BC3C64DE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6131A5-FBD5-6908-F11A-5E171E681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DFAD4C-C966-BDBF-EEBC-812F74B59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8769E5-3D0E-F300-2940-EF075DFA8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638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DF64C-C109-05A0-FC06-CAB2C9451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35C4F0-2E00-58AD-2403-6370F5008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3F9C4-F61E-BC22-5F4F-1E18F88A3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797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0EDB-BC21-7239-7AAA-0A7527607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8FD16-1125-6785-4E77-6455D5559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04AA7-C5B7-BBF7-913E-4C7CE4A52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4EBA5-378A-3C5E-C269-706CF02AA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51A70-A14E-2A35-717B-6F84E6493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E9963-A188-BA0D-1C71-A349A3375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961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44CFB-37FC-A2CD-785F-EE095CB91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3833B-6985-A1F6-B128-CB6D629C64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E60CB-3182-0BB8-02CB-4B46E37B37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C841F-5CF3-FD69-7C59-C545DF256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D0F342-839D-A3BF-CA23-1E690D795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66097-FA24-7E61-D754-0BB4187CA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771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82FE3-989E-77DB-F34C-CCA4F04D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CD9C0F-6764-D7C1-2662-04E1A561DA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D7280-3FF3-3E38-6E4E-7F5FA4E22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B9BEA-2467-1243-B395-84D4AD8C6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4BA31-5DB7-06C9-863D-F69DE91B8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40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C1484B-F04B-FF59-834B-2C3CC1A7F1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EB4EF6-70E5-4299-1CC2-70BD476F5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2049E-B39E-7E9A-FBA4-A76D947DC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995E4-7040-1ECF-BD8B-F0B48C63E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EB5B9-5D79-4A35-E573-66343C025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42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A0EC66-B589-CB75-96A9-74C84C57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9EA02-3496-85E4-2128-E230B2B9E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0159E-6EC4-8EAD-E7C1-429D81942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20916-8ED7-1BC4-DF2A-BAF045F4E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C3284-5F22-0A9A-A583-15052BE6B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8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FD5DDAF-85E9-6B99-CFBA-D8ADADA93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9C72B3-47D2-348A-0E36-6F019DD7E2E5}"/>
              </a:ext>
            </a:extLst>
          </p:cNvPr>
          <p:cNvSpPr txBox="1"/>
          <p:nvPr/>
        </p:nvSpPr>
        <p:spPr>
          <a:xfrm>
            <a:off x="1313602" y="262662"/>
            <a:ext cx="30658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Beachy Head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2631712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DA0899E-C3FC-7E00-9354-D9706B7BA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086" y="0"/>
            <a:ext cx="9026037" cy="677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08D910-7842-0729-6559-7283271DA43F}"/>
              </a:ext>
            </a:extLst>
          </p:cNvPr>
          <p:cNvSpPr txBox="1"/>
          <p:nvPr/>
        </p:nvSpPr>
        <p:spPr>
          <a:xfrm>
            <a:off x="7860631" y="545250"/>
            <a:ext cx="2245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Eddystone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4031249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0B07453-E127-73D6-B171-51A5528E32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9" r="19381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E0F1D2-D523-083E-FB86-EB75AD6E87CB}"/>
              </a:ext>
            </a:extLst>
          </p:cNvPr>
          <p:cNvSpPr txBox="1"/>
          <p:nvPr/>
        </p:nvSpPr>
        <p:spPr>
          <a:xfrm>
            <a:off x="922421" y="497123"/>
            <a:ext cx="22057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Bell Rock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531719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Light of the World – a thought by Ben. – Kairos Network Church">
            <a:extLst>
              <a:ext uri="{FF2B5EF4-FFF2-40B4-BE49-F238E27FC236}">
                <a16:creationId xmlns:a16="http://schemas.microsoft.com/office/drawing/2014/main" id="{03445B1F-43C5-BFBA-DA57-4E912F342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223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</Words>
  <Application>Microsoft Office PowerPoint</Application>
  <PresentationFormat>Widescreen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2</cp:revision>
  <dcterms:created xsi:type="dcterms:W3CDTF">2024-03-11T14:20:21Z</dcterms:created>
  <dcterms:modified xsi:type="dcterms:W3CDTF">2024-03-11T17:07:17Z</dcterms:modified>
</cp:coreProperties>
</file>