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BDE7-31F7-CA76-D390-3C4BC0B9E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9227C-0A09-49DC-D68B-3D87171C7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2BE54-3BBD-C3D1-5B3D-4745DD48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8CC42-A297-9815-9F86-E440D7F1F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11212-2C28-D3C7-7AA7-1873556B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9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8152-CF0D-4124-2CAF-05E68D2C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0B8CE-5377-AA3A-A9B1-E120962F9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66014-58D2-8CBA-DE70-3D9FB7B0D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7A578-88F9-6E2F-A686-E992329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347F3-F53F-FFEF-3A8D-16EAFDC0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41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89CC-9E54-9BB9-E160-8D4DC495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417E9-A6C3-C4D2-7DC4-49D9AB494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B7B79-DD1B-AA9A-8D85-BE2E2EB4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ADDF9-F5CA-D1B4-3FA1-7B9EADA8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C68C9-B59C-9D81-C30F-747A62B6B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28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8DA5-6D79-A4D9-1C36-7EC66571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73BCA-EE19-192C-B22B-4C90CD233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49FD0-37D5-A3B0-8524-6AEBC2C64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03FF8-121A-5245-070A-147105FC0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35A09-EA12-83FD-D9D4-7CC2619D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9085D-5B32-17E3-C093-44D6C987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5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B5906-20F0-0FD1-F8FB-5688F55C3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C7FE0-E09E-1D26-1222-18A3608B4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44F2-925D-34B2-262C-EB724B604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F092EB-95D7-9655-376E-646C33924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35F9E-8D14-DB26-697F-A163EAE2D6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0288CB-3372-AF53-89E5-ED2A66E1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3DD1C-1E74-F1B7-3ACD-9F6E63B53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79AE29-5248-F01B-8F18-799BEE662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70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A45A4-5CC4-32BD-9363-2003B1DA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7964C-41C5-90B0-9CAB-19D1C076A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F8E86-39ED-3995-B962-87803CAE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989E5-EB00-4D06-491F-56279B8C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897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E4EFE-ACF7-2D2B-8458-B3270D05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161E3-361C-9C37-1338-3FB90398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F2CFA-5504-710C-1190-5BEB6848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45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EB58-553E-31C8-93C0-A7274BE3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5F5BC-8AEA-FBA9-651F-3235AC39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24F98-740F-AE7D-2663-0D64C7D78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3F2C7-4DED-84D2-432C-A49F9AF35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2FEB0-B08A-CE55-A4ED-098E46CF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DB5B6-F0FE-2DC5-2970-76DB70E88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576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D2B9-531C-9FDC-2EF6-C496C2CE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D51B6B-AECF-282E-3738-5AFFD9F43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1637E-96C3-F822-7170-E1FAB54E8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5C862-BC7D-C27F-4788-FBEE07DFB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F2586-E967-2F3B-3CD1-6EB44F67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31C9A-960D-5236-293B-2BAAF9DA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7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FEFF5-53C1-EA03-73B6-DE825A932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A0C2D7-FBB8-8176-A8D8-D503C77A8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3DCD7-D173-0D8A-E764-687D99290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4C0BF-E298-1926-A686-149AFFB4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EF239-FE34-08B3-73A6-5E97D25D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0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AF135F-9ED0-88B9-40BF-2A16E843E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CD3B6-96F4-77B1-BAA1-68C661651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F1943-35FE-99E3-AA1D-DF03F907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D9A8B-0A3F-D30D-0317-B2AB40CA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3AE61-A741-BECB-C561-9F55EEF9C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31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D3CDF-5979-2B43-ACE2-4C527663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366F-BA16-0378-A1C7-1AE47F0CF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7C0C0-1E6A-673F-AE41-9D3B9018E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D3687-27F7-4A1A-99C9-90613285BF5D}" type="datetimeFigureOut">
              <a:rPr lang="en-GB" smtClean="0"/>
              <a:t>23/02/2024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317D2-A2D7-3CC6-EA50-0C7E486CC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AFF49-F6D7-EA7F-BCF2-A449C24A2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2E137-8FFB-439E-AC98-664692EFB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93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D5D300F-FA61-3B09-6FEB-BF5082747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0"/>
            <a:ext cx="7543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8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F08ED89-9D39-163C-AD5B-6D1C8F9D8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6" y="643467"/>
            <a:ext cx="7428089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418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Stop mowing lawns to bring back daisies, say experts">
            <a:extLst>
              <a:ext uri="{FF2B5EF4-FFF2-40B4-BE49-F238E27FC236}">
                <a16:creationId xmlns:a16="http://schemas.microsoft.com/office/drawing/2014/main" id="{C96F94CB-1A8D-7FFE-C757-8A02F3885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83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04EF65A-EF43-DB45-8E04-4FFB1A751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3445" y="643467"/>
            <a:ext cx="928511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71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5650023-312B-3DBB-0311-A9E9B7E8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6213" y="643467"/>
            <a:ext cx="7119574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7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FCFCF6B-6BC8-5E60-971C-5F39A34B2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10" y="641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856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2024-02-13T12:01:36Z</dcterms:created>
  <dcterms:modified xsi:type="dcterms:W3CDTF">2024-02-23T09:52:36Z</dcterms:modified>
</cp:coreProperties>
</file>