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70" r:id="rId13"/>
    <p:sldId id="268" r:id="rId14"/>
    <p:sldId id="267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100AE-3F0B-CE38-8C78-0B32C3C96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ED7CE-729A-BB14-E243-1D4A9E788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F1C6-B5D1-8E0A-8AD5-B3784547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CD36F-C001-7505-6CE2-D1304DA6B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50A7B-6FBC-B865-90E0-8A1ECBFE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237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8435C-F29A-CF31-FB89-298D0086B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829CD-77E3-6583-3DFA-1E7DE9156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5260F-5084-D71E-7605-0C46E5555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55118-949C-84AA-924B-1389B57B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623A7-7008-A798-A1BB-01191DC2A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62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732B-3CBA-A9FE-C840-4FE0FD3C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EEDC4-2B33-482D-64BB-4415F1C0D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85934-471F-28C5-D63D-ED0B23FC9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E1C7C-5735-0658-80D0-E8B1B91B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F6726-7DE3-9B8F-DF75-AF0D70786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90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D6D54-5949-ABF6-F838-B7BCDF342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6722C-D7E3-75D0-2C23-30B7A3847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25252-F84D-11A1-5CC5-505EFF618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5C5D3-DB1D-10C8-CDC4-CEF20543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E1C36-6153-794C-82E6-86939C1B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D5F20-4A1B-4E76-CF33-538616E2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2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FAAE0-CDD7-4606-3030-5B12F1551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68BC1-92E8-862C-D4C3-39427A04C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CCE36-359C-01F7-8424-BD26BE6CC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A4D3B2-2120-D589-F09D-790750F5F4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BA6974-8B65-4653-98DE-F0FBC62DF8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BD925B-5064-9F6A-24B6-A13AA4C50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8C0016-A0AE-C422-8A79-19E29FD5F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F8F29-7CA5-4973-F601-6F797789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762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D8EAA-C980-DFF0-11AC-5860C121E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EFD4CF-3664-6743-20AA-89BB44DB7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022A4C-5F9F-D543-C0CE-71D6BAEC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A5B7E-9BB4-8316-A9B9-7B423984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98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CF76C0-A82B-7003-61C3-E546C5A56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89F836-DDD4-EB1B-4984-9A96DA08F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E5545-06F1-6B2E-B694-26122F09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79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9E1B6-C8FE-BF96-0F0F-8B44E096D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7269D-1C91-DF14-5969-215FBCDB0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872FF-7475-3E22-276E-6248B5DA0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9C49B-F42F-729E-CD70-F55723FD6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91A59-D091-6657-067E-5BEA8BD0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A9DC-E7FE-F546-1118-B807F8A73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11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DF581-5460-A8A1-B81A-0A5888CE3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582445-907B-E2A3-D5C3-1E80A27BC9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65F66-01F8-A292-E3A9-A78FD4A3D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6F6F0D-517B-E384-FD95-8FA4EBFA0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1F47D-6155-09A9-084F-5AA740CF1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8D40E-B3F8-471E-6A55-A0B8449FA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60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99E1-6CE9-F95F-2F6E-3E55C56C5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0AE38D-C3E8-4236-1702-6B3F53E25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65E43-E81A-DF73-9F4E-685B969DD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3335B-5F21-3532-4C17-4E9B8583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E224E-26CC-F613-CD81-8E79253B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72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E4FE23-D228-FF0E-A556-CFF2013413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D1B5E-C8D0-4E08-377E-B48D3788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69E25-A21F-4159-9299-8E1A990C7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E4D40-D7BE-E79E-FDAF-896C4FAA9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1AA07-57AF-6E96-1EC8-072541965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646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13B533-8FF7-03D6-D967-2EFBB8464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A75E3-CB9A-DBE2-1F3B-B988C4D06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041E8-CEB9-0E1C-361F-AF680B22E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84D65C-BF04-4CC0-B38D-40B6B42D7E8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3DD34-6D45-AFE5-434A-957FCC08F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EA783-59BE-171E-8C11-92A92D80B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259090-7BCB-48DD-9ECB-B992356BF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88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broidery Design: Oak Leaf - Multiple sizes and formats included - Instant  Download">
            <a:extLst>
              <a:ext uri="{FF2B5EF4-FFF2-40B4-BE49-F238E27FC236}">
                <a16:creationId xmlns:a16="http://schemas.microsoft.com/office/drawing/2014/main" id="{D325CA17-BBCD-F28A-16AB-0BAA21762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725" y="0"/>
            <a:ext cx="6940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091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CAD5-DF52-E45A-D419-FEC456409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merican Beech Leaf coloring page | Free Printable Coloring Pages">
            <a:extLst>
              <a:ext uri="{FF2B5EF4-FFF2-40B4-BE49-F238E27FC236}">
                <a16:creationId xmlns:a16="http://schemas.microsoft.com/office/drawing/2014/main" id="{3E10C6AF-82BE-6F64-E320-66AB3D9FC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969" y="0"/>
            <a:ext cx="5072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026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43EC1-09A0-541E-F7C4-FAE792B7A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orse Chestnut Leaf coloring page | Fall coloring pages, Horse chestnut  leaves, Leaf coloring page">
            <a:extLst>
              <a:ext uri="{FF2B5EF4-FFF2-40B4-BE49-F238E27FC236}">
                <a16:creationId xmlns:a16="http://schemas.microsoft.com/office/drawing/2014/main" id="{5B93EC20-EB10-43E8-8EBF-94B1B0AA3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28625"/>
            <a:ext cx="5715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939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79158-8F4B-5BB2-85AC-60E00A1BD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remium Photo | Young oak leaves in the rays of the spring sun">
            <a:extLst>
              <a:ext uri="{FF2B5EF4-FFF2-40B4-BE49-F238E27FC236}">
                <a16:creationId xmlns:a16="http://schemas.microsoft.com/office/drawing/2014/main" id="{2E7B7869-C5D3-F42B-AAC5-04FCB7E31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1956" y="643467"/>
            <a:ext cx="7428089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630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8B397E-384E-7FB3-7F34-14B2A6524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American Beech | The Natural Web">
            <a:extLst>
              <a:ext uri="{FF2B5EF4-FFF2-40B4-BE49-F238E27FC236}">
                <a16:creationId xmlns:a16="http://schemas.microsoft.com/office/drawing/2014/main" id="{FD9F9E5F-2473-0A55-588E-1266D83AFA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8" r="1" b="2759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796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912BE8-D5AD-D4C0-20D5-DA43A0F00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Rectangle 1229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2" name="Picture 4" descr="The Tuesday tree: horse chestnut coming into leaf | Dancing Beastie">
            <a:extLst>
              <a:ext uri="{FF2B5EF4-FFF2-40B4-BE49-F238E27FC236}">
                <a16:creationId xmlns:a16="http://schemas.microsoft.com/office/drawing/2014/main" id="{077876D0-0358-A5BC-4ED8-9A07B1D91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" b="228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090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3E8D61-06AF-0947-DE39-F168E0924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testimonial image oak leaves summer | Open Sky">
            <a:extLst>
              <a:ext uri="{FF2B5EF4-FFF2-40B4-BE49-F238E27FC236}">
                <a16:creationId xmlns:a16="http://schemas.microsoft.com/office/drawing/2014/main" id="{0A9DAA88-4848-A20E-02B2-C42D723F2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890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C02BF9-EF61-2208-1E52-57F1C5245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Beech, Common or Green (Fagus sylvatica) - Glebe Farm Hedging">
            <a:extLst>
              <a:ext uri="{FF2B5EF4-FFF2-40B4-BE49-F238E27FC236}">
                <a16:creationId xmlns:a16="http://schemas.microsoft.com/office/drawing/2014/main" id="{CE29094D-D3AC-0F14-B432-26EE1D6449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" b="2337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673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7ED06B-319F-DADB-B1C8-F2CC4853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314" name="Picture 2" descr="Premium Photo | Green leaf natural background fresh horse chestnut leaves  as summer nature backdrop closeup">
            <a:extLst>
              <a:ext uri="{FF2B5EF4-FFF2-40B4-BE49-F238E27FC236}">
                <a16:creationId xmlns:a16="http://schemas.microsoft.com/office/drawing/2014/main" id="{75BCB61D-242C-BCBE-EEE7-34025D1C8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4" b="318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971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138166-4162-79DF-2DE7-D302C6331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Oak leaves in autumn - Stock Image - B864/0051 - Science Photo Library">
            <a:extLst>
              <a:ext uri="{FF2B5EF4-FFF2-40B4-BE49-F238E27FC236}">
                <a16:creationId xmlns:a16="http://schemas.microsoft.com/office/drawing/2014/main" id="{9498ED1B-5921-9F20-85A8-F2A98AA34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3" b="3086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64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0E4587-FE65-C620-3C3E-C6E8B142B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agus sylvatica (UK Grown)-Beech, Bareroot">
            <a:extLst>
              <a:ext uri="{FF2B5EF4-FFF2-40B4-BE49-F238E27FC236}">
                <a16:creationId xmlns:a16="http://schemas.microsoft.com/office/drawing/2014/main" id="{8D0A6EB7-588D-6E50-D538-B709B8289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7" y="643467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946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utumn Maple And Chestnut Leaves - Free Texture">
            <a:extLst>
              <a:ext uri="{FF2B5EF4-FFF2-40B4-BE49-F238E27FC236}">
                <a16:creationId xmlns:a16="http://schemas.microsoft.com/office/drawing/2014/main" id="{7D085DA0-4C87-5BDD-0DA7-621A4733A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571500"/>
            <a:ext cx="8572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62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440F0-8111-A91A-41D8-15B64FFF1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ak Tree Winter Snow - Free photo on Pixabay - Pixabay">
            <a:extLst>
              <a:ext uri="{FF2B5EF4-FFF2-40B4-BE49-F238E27FC236}">
                <a16:creationId xmlns:a16="http://schemas.microsoft.com/office/drawing/2014/main" id="{11E31AFD-66CF-ACF1-A1FB-7E9BAE880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6713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69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59CD8-B9F7-64FB-B01A-FB336E702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merican Beech – Tendrils">
            <a:extLst>
              <a:ext uri="{FF2B5EF4-FFF2-40B4-BE49-F238E27FC236}">
                <a16:creationId xmlns:a16="http://schemas.microsoft.com/office/drawing/2014/main" id="{0C7C6536-756E-7938-0FC1-6B594C757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0"/>
            <a:ext cx="648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107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2C2A9-FFC6-EFE7-4BAC-A0D5234B3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2,300+ Chestnut Trees In Winter Stock Photos, Pictures &amp; Royalty-Free  Images in 2023 | Chestnut trees, Winter trees, Horse chestnut leaves">
            <a:extLst>
              <a:ext uri="{FF2B5EF4-FFF2-40B4-BE49-F238E27FC236}">
                <a16:creationId xmlns:a16="http://schemas.microsoft.com/office/drawing/2014/main" id="{AD766407-666D-2953-B992-85FC07491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7" b="22282"/>
          <a:stretch/>
        </p:blipFill>
        <p:spPr bwMode="auto">
          <a:xfrm>
            <a:off x="2769491" y="132381"/>
            <a:ext cx="6653019" cy="659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534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2024-02-08T22:24:58Z</dcterms:created>
  <dcterms:modified xsi:type="dcterms:W3CDTF">2024-02-21T11:15:06Z</dcterms:modified>
</cp:coreProperties>
</file>