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256" r:id="rId5"/>
    <p:sldId id="267" r:id="rId6"/>
    <p:sldId id="268" r:id="rId7"/>
    <p:sldId id="269" r:id="rId8"/>
    <p:sldId id="274" r:id="rId9"/>
    <p:sldId id="262" r:id="rId10"/>
    <p:sldId id="272" r:id="rId11"/>
    <p:sldId id="271" r:id="rId12"/>
    <p:sldId id="261" r:id="rId13"/>
    <p:sldId id="257" r:id="rId14"/>
    <p:sldId id="258" r:id="rId15"/>
    <p:sldId id="259" r:id="rId16"/>
    <p:sldId id="266" r:id="rId17"/>
    <p:sldId id="2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D60093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055" autoAdjust="0"/>
    <p:restoredTop sz="96283" autoAdjust="0"/>
  </p:normalViewPr>
  <p:slideViewPr>
    <p:cSldViewPr snapToGrid="0">
      <p:cViewPr varScale="1">
        <p:scale>
          <a:sx n="113" d="100"/>
          <a:sy n="113" d="100"/>
        </p:scale>
        <p:origin x="162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8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DC2760-E203-4039-A457-C80A3F271FA4}" type="datetimeFigureOut">
              <a:rPr lang="en-GB" smtClean="0"/>
              <a:t>14/02/2024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033CD3-1026-4B7D-8AD1-29D11DE5C6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6908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18E46-26E6-48FC-8F86-B7ACE7422CC5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41767-08CE-41B7-94C1-958CDE3FD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610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18E46-26E6-48FC-8F86-B7ACE7422CC5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41767-08CE-41B7-94C1-958CDE3FD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811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18E46-26E6-48FC-8F86-B7ACE7422CC5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41767-08CE-41B7-94C1-958CDE3FD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893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18E46-26E6-48FC-8F86-B7ACE7422CC5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41767-08CE-41B7-94C1-958CDE3FD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221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18E46-26E6-48FC-8F86-B7ACE7422CC5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41767-08CE-41B7-94C1-958CDE3FD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132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18E46-26E6-48FC-8F86-B7ACE7422CC5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41767-08CE-41B7-94C1-958CDE3FD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303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18E46-26E6-48FC-8F86-B7ACE7422CC5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41767-08CE-41B7-94C1-958CDE3FD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043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18E46-26E6-48FC-8F86-B7ACE7422CC5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41767-08CE-41B7-94C1-958CDE3FD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583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18E46-26E6-48FC-8F86-B7ACE7422CC5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41767-08CE-41B7-94C1-958CDE3FD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086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18E46-26E6-48FC-8F86-B7ACE7422CC5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41767-08CE-41B7-94C1-958CDE3FD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713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18E46-26E6-48FC-8F86-B7ACE7422CC5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41767-08CE-41B7-94C1-958CDE3FD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731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118E46-26E6-48FC-8F86-B7ACE7422CC5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41767-08CE-41B7-94C1-958CDE3FD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482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900160" y="165464"/>
            <a:ext cx="3100251" cy="83099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</a:t>
            </a:r>
            <a:r>
              <a:rPr lang="en-GB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 Your Marks, Get Set, Go!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90265" y="642518"/>
            <a:ext cx="3811470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D60093"/>
                </a:solidFill>
                <a:latin typeface="Comic Sans MS" panose="030F0702030302020204" pitchFamily="66" charset="0"/>
              </a:rPr>
              <a:t>Who is this?</a:t>
            </a:r>
          </a:p>
        </p:txBody>
      </p:sp>
      <p:pic>
        <p:nvPicPr>
          <p:cNvPr id="1028" name="Picture 4" descr="usain-bolt-speakers-motivation-sports-athlete-thinking-heads">
            <a:extLst>
              <a:ext uri="{FF2B5EF4-FFF2-40B4-BE49-F238E27FC236}">
                <a16:creationId xmlns:a16="http://schemas.microsoft.com/office/drawing/2014/main" id="{DC0A2EC9-3293-96B9-13F0-4A83E2560D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2" y="1594329"/>
            <a:ext cx="3992563" cy="5003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sain bolt music plans">
            <a:extLst>
              <a:ext uri="{FF2B5EF4-FFF2-40B4-BE49-F238E27FC236}">
                <a16:creationId xmlns:a16="http://schemas.microsoft.com/office/drawing/2014/main" id="{D5411B78-241F-138C-D66F-470478576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1917" y="1648717"/>
            <a:ext cx="4916486" cy="4894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6570759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900160" y="165464"/>
            <a:ext cx="3100251" cy="83099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</a:t>
            </a:r>
            <a:r>
              <a:rPr lang="en-GB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 Your Marks, Get Set, Go!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61336" y="397873"/>
            <a:ext cx="3296739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D60093"/>
                </a:solidFill>
                <a:latin typeface="Comic Sans MS" panose="030F0702030302020204" pitchFamily="66" charset="0"/>
              </a:rPr>
              <a:t>U</a:t>
            </a:r>
            <a:r>
              <a:rPr lang="en-GB" sz="4000" b="1" dirty="0">
                <a:solidFill>
                  <a:srgbClr val="D60093"/>
                </a:solidFill>
                <a:latin typeface="Comic Sans MS" panose="030F0702030302020204" pitchFamily="66" charset="0"/>
              </a:rPr>
              <a:t>sain Bolt</a:t>
            </a:r>
          </a:p>
        </p:txBody>
      </p:sp>
      <p:pic>
        <p:nvPicPr>
          <p:cNvPr id="1028" name="Picture 4" descr="usain-bolt-speakers-motivation-sports-athlete-thinking-heads">
            <a:extLst>
              <a:ext uri="{FF2B5EF4-FFF2-40B4-BE49-F238E27FC236}">
                <a16:creationId xmlns:a16="http://schemas.microsoft.com/office/drawing/2014/main" id="{DC0A2EC9-3293-96B9-13F0-4A83E2560D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25" y="1305818"/>
            <a:ext cx="3154363" cy="3953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sain bolt music plans">
            <a:extLst>
              <a:ext uri="{FF2B5EF4-FFF2-40B4-BE49-F238E27FC236}">
                <a16:creationId xmlns:a16="http://schemas.microsoft.com/office/drawing/2014/main" id="{D5411B78-241F-138C-D66F-470478576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630" y="1410593"/>
            <a:ext cx="3740655" cy="372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AAD3CCA-2236-A889-D132-4B4B65A0B490}"/>
              </a:ext>
            </a:extLst>
          </p:cNvPr>
          <p:cNvSpPr txBox="1"/>
          <p:nvPr/>
        </p:nvSpPr>
        <p:spPr>
          <a:xfrm>
            <a:off x="434813" y="5369097"/>
            <a:ext cx="113223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omic Sans MS" panose="030F0702030302020204" pitchFamily="66" charset="0"/>
              </a:rPr>
              <a:t>Won 8 Olympic and 11 World Championship gold medals in the 100m, the 200m and the 100m relay</a:t>
            </a:r>
            <a:endParaRPr lang="en-GB" sz="1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123550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900160" y="165464"/>
            <a:ext cx="3100251" cy="83099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</a:t>
            </a:r>
            <a:r>
              <a:rPr lang="en-GB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 Your Marks, Get Set, Go!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1996" y="1171512"/>
            <a:ext cx="9888008" cy="132343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D60093"/>
                </a:solidFill>
                <a:latin typeface="Comic Sans MS" panose="030F0702030302020204" pitchFamily="66" charset="0"/>
              </a:rPr>
              <a:t>What do you have to do to become</a:t>
            </a:r>
            <a:r>
              <a:rPr lang="en-GB" sz="4000" b="1" dirty="0">
                <a:solidFill>
                  <a:srgbClr val="D60093"/>
                </a:solidFill>
                <a:latin typeface="Comic Sans MS" panose="030F0702030302020204" pitchFamily="66" charset="0"/>
              </a:rPr>
              <a:t> one of the world’s greatest athletes? </a:t>
            </a:r>
          </a:p>
        </p:txBody>
      </p:sp>
      <p:pic>
        <p:nvPicPr>
          <p:cNvPr id="1028" name="Picture 4" descr="usain-bolt-speakers-motivation-sports-athlete-thinking-heads">
            <a:extLst>
              <a:ext uri="{FF2B5EF4-FFF2-40B4-BE49-F238E27FC236}">
                <a16:creationId xmlns:a16="http://schemas.microsoft.com/office/drawing/2014/main" id="{DC0A2EC9-3293-96B9-13F0-4A83E2560D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275" y="2880758"/>
            <a:ext cx="266005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sain bolt music plans">
            <a:extLst>
              <a:ext uri="{FF2B5EF4-FFF2-40B4-BE49-F238E27FC236}">
                <a16:creationId xmlns:a16="http://schemas.microsoft.com/office/drawing/2014/main" id="{D5411B78-241F-138C-D66F-470478576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1491" y="2745808"/>
            <a:ext cx="3619500" cy="360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9942053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900160" y="165464"/>
            <a:ext cx="3100251" cy="83099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</a:t>
            </a:r>
            <a:r>
              <a:rPr lang="en-GB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 Your Marks, Get Set, Go!</a:t>
            </a:r>
          </a:p>
        </p:txBody>
      </p:sp>
      <p:pic>
        <p:nvPicPr>
          <p:cNvPr id="1028" name="Picture 4" descr="usain-bolt-speakers-motivation-sports-athlete-thinking-heads">
            <a:extLst>
              <a:ext uri="{FF2B5EF4-FFF2-40B4-BE49-F238E27FC236}">
                <a16:creationId xmlns:a16="http://schemas.microsoft.com/office/drawing/2014/main" id="{DC0A2EC9-3293-96B9-13F0-4A83E2560D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69" y="1465250"/>
            <a:ext cx="1943087" cy="24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sain bolt music plans">
            <a:extLst>
              <a:ext uri="{FF2B5EF4-FFF2-40B4-BE49-F238E27FC236}">
                <a16:creationId xmlns:a16="http://schemas.microsoft.com/office/drawing/2014/main" id="{D5411B78-241F-138C-D66F-470478576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034" y="4091026"/>
            <a:ext cx="2547932" cy="2536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BE089438-5CD3-6C10-F516-FEA4F6BD0682}"/>
              </a:ext>
            </a:extLst>
          </p:cNvPr>
          <p:cNvSpPr/>
          <p:nvPr/>
        </p:nvSpPr>
        <p:spPr>
          <a:xfrm>
            <a:off x="8339666" y="5513000"/>
            <a:ext cx="3629320" cy="88612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Comic Sans MS" panose="030F0702030302020204" pitchFamily="66" charset="0"/>
              </a:rPr>
              <a:t>Preparation</a:t>
            </a:r>
            <a:endParaRPr lang="en-GB" sz="2700" b="1" dirty="0">
              <a:latin typeface="Comic Sans MS" panose="030F0702030302020204" pitchFamily="66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26EE4215-AF1B-970A-A178-9CB356E4E543}"/>
              </a:ext>
            </a:extLst>
          </p:cNvPr>
          <p:cNvSpPr/>
          <p:nvPr/>
        </p:nvSpPr>
        <p:spPr>
          <a:xfrm>
            <a:off x="223014" y="265507"/>
            <a:ext cx="3629320" cy="88612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Comic Sans MS" panose="030F0702030302020204" pitchFamily="66" charset="0"/>
              </a:rPr>
              <a:t>Ability</a:t>
            </a:r>
            <a:endParaRPr lang="en-GB" sz="2700" b="1" dirty="0">
              <a:latin typeface="Comic Sans MS" panose="030F0702030302020204" pitchFamily="66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133D8D9-090F-3979-4AE2-C9551CCD30F1}"/>
              </a:ext>
            </a:extLst>
          </p:cNvPr>
          <p:cNvSpPr/>
          <p:nvPr/>
        </p:nvSpPr>
        <p:spPr>
          <a:xfrm>
            <a:off x="223014" y="1283139"/>
            <a:ext cx="3629320" cy="88612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Comic Sans MS" panose="030F0702030302020204" pitchFamily="66" charset="0"/>
              </a:rPr>
              <a:t>Diet</a:t>
            </a:r>
            <a:endParaRPr lang="en-GB" sz="2700" b="1" dirty="0">
              <a:latin typeface="Comic Sans MS" panose="030F0702030302020204" pitchFamily="66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3E0FE2C-6B93-944A-74F6-30D4830FD05D}"/>
              </a:ext>
            </a:extLst>
          </p:cNvPr>
          <p:cNvSpPr/>
          <p:nvPr/>
        </p:nvSpPr>
        <p:spPr>
          <a:xfrm>
            <a:off x="223014" y="3376872"/>
            <a:ext cx="3629320" cy="88612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Comic Sans MS" panose="030F0702030302020204" pitchFamily="66" charset="0"/>
              </a:rPr>
              <a:t>Ambition/</a:t>
            </a:r>
            <a:br>
              <a:rPr lang="en-US" sz="2700" b="1" dirty="0">
                <a:latin typeface="Comic Sans MS" panose="030F0702030302020204" pitchFamily="66" charset="0"/>
              </a:rPr>
            </a:br>
            <a:r>
              <a:rPr lang="en-US" sz="2700" b="1" dirty="0">
                <a:latin typeface="Comic Sans MS" panose="030F0702030302020204" pitchFamily="66" charset="0"/>
              </a:rPr>
              <a:t>targets</a:t>
            </a:r>
            <a:endParaRPr lang="en-GB" sz="2700" b="1" dirty="0">
              <a:latin typeface="Comic Sans MS" panose="030F0702030302020204" pitchFamily="66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977FE9A-21B3-DE06-2829-AFE30130D505}"/>
              </a:ext>
            </a:extLst>
          </p:cNvPr>
          <p:cNvSpPr/>
          <p:nvPr/>
        </p:nvSpPr>
        <p:spPr>
          <a:xfrm>
            <a:off x="223014" y="4444936"/>
            <a:ext cx="3629320" cy="88612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Comic Sans MS" panose="030F0702030302020204" pitchFamily="66" charset="0"/>
              </a:rPr>
              <a:t>Determination</a:t>
            </a:r>
            <a:endParaRPr lang="en-GB" sz="2700" b="1" dirty="0">
              <a:latin typeface="Comic Sans MS" panose="030F0702030302020204" pitchFamily="66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29DB6A8-3038-43D3-0D38-3998D3A37900}"/>
              </a:ext>
            </a:extLst>
          </p:cNvPr>
          <p:cNvSpPr/>
          <p:nvPr/>
        </p:nvSpPr>
        <p:spPr>
          <a:xfrm>
            <a:off x="223014" y="5513000"/>
            <a:ext cx="3629320" cy="88612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Comic Sans MS" panose="030F0702030302020204" pitchFamily="66" charset="0"/>
              </a:rPr>
              <a:t>Focus</a:t>
            </a:r>
            <a:endParaRPr lang="en-GB" sz="2700" b="1" dirty="0">
              <a:latin typeface="Comic Sans MS" panose="030F0702030302020204" pitchFamily="66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051C6FB-7577-60F2-3E2A-8D54F25EC063}"/>
              </a:ext>
            </a:extLst>
          </p:cNvPr>
          <p:cNvSpPr/>
          <p:nvPr/>
        </p:nvSpPr>
        <p:spPr>
          <a:xfrm>
            <a:off x="223014" y="2281029"/>
            <a:ext cx="3629320" cy="88612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Comic Sans MS" panose="030F0702030302020204" pitchFamily="66" charset="0"/>
              </a:rPr>
              <a:t>Training</a:t>
            </a:r>
            <a:endParaRPr lang="en-GB" sz="2700" b="1" dirty="0">
              <a:latin typeface="Comic Sans MS" panose="030F0702030302020204" pitchFamily="66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8FEFA10-CFCE-5246-BF0F-883436A0B6CF}"/>
              </a:ext>
            </a:extLst>
          </p:cNvPr>
          <p:cNvSpPr/>
          <p:nvPr/>
        </p:nvSpPr>
        <p:spPr>
          <a:xfrm>
            <a:off x="8396263" y="3376872"/>
            <a:ext cx="3629320" cy="88612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Comic Sans MS" panose="030F0702030302020204" pitchFamily="66" charset="0"/>
              </a:rPr>
              <a:t>Attitude</a:t>
            </a:r>
            <a:endParaRPr lang="en-GB" sz="2700" b="1" dirty="0">
              <a:latin typeface="Comic Sans MS" panose="030F0702030302020204" pitchFamily="66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0990C7E-A373-9C78-8D3A-1D3BE1207C7D}"/>
              </a:ext>
            </a:extLst>
          </p:cNvPr>
          <p:cNvSpPr/>
          <p:nvPr/>
        </p:nvSpPr>
        <p:spPr>
          <a:xfrm>
            <a:off x="8371091" y="4473293"/>
            <a:ext cx="3629320" cy="88612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Comic Sans MS" panose="030F0702030302020204" pitchFamily="66" charset="0"/>
              </a:rPr>
              <a:t>Confidence</a:t>
            </a:r>
            <a:endParaRPr lang="en-GB" sz="2700" b="1" dirty="0">
              <a:latin typeface="Comic Sans MS" panose="030F0702030302020204" pitchFamily="66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064DBEA-4023-AB56-6B87-C96AE7AA1D56}"/>
              </a:ext>
            </a:extLst>
          </p:cNvPr>
          <p:cNvSpPr/>
          <p:nvPr/>
        </p:nvSpPr>
        <p:spPr>
          <a:xfrm>
            <a:off x="8371091" y="1295243"/>
            <a:ext cx="3629320" cy="88612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Comic Sans MS" panose="030F0702030302020204" pitchFamily="66" charset="0"/>
              </a:rPr>
              <a:t>Supportive family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B97123A-33C6-7007-315D-263FCEFB8095}"/>
              </a:ext>
            </a:extLst>
          </p:cNvPr>
          <p:cNvSpPr/>
          <p:nvPr/>
        </p:nvSpPr>
        <p:spPr>
          <a:xfrm>
            <a:off x="8396263" y="2330005"/>
            <a:ext cx="3629320" cy="88612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Comic Sans MS" panose="030F0702030302020204" pitchFamily="66" charset="0"/>
              </a:rPr>
              <a:t>Hard work</a:t>
            </a:r>
            <a:endParaRPr lang="en-GB" sz="2700" b="1" dirty="0">
              <a:latin typeface="Comic Sans MS" panose="030F0702030302020204" pitchFamily="66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8271F10-3E0E-3FF9-A976-577B7002BFD4}"/>
              </a:ext>
            </a:extLst>
          </p:cNvPr>
          <p:cNvSpPr/>
          <p:nvPr/>
        </p:nvSpPr>
        <p:spPr>
          <a:xfrm>
            <a:off x="4078669" y="263797"/>
            <a:ext cx="4034662" cy="88612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Comic Sans MS" panose="030F0702030302020204" pitchFamily="66" charset="0"/>
              </a:rPr>
              <a:t>Competitiveness</a:t>
            </a:r>
            <a:endParaRPr lang="en-GB" sz="27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2283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838CD-B12F-01CB-2FA8-DC4B080A5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3041573-F363-CA2C-9229-5510F1A5FF82}"/>
              </a:ext>
            </a:extLst>
          </p:cNvPr>
          <p:cNvSpPr txBox="1"/>
          <p:nvPr/>
        </p:nvSpPr>
        <p:spPr>
          <a:xfrm>
            <a:off x="8900160" y="165464"/>
            <a:ext cx="3100251" cy="83099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</a:t>
            </a:r>
            <a:r>
              <a:rPr lang="en-GB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 Your Marks, Get Set, Go!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FD51C5DE-420E-B4BF-E1C1-CF8E91310B44}"/>
              </a:ext>
            </a:extLst>
          </p:cNvPr>
          <p:cNvSpPr/>
          <p:nvPr/>
        </p:nvSpPr>
        <p:spPr>
          <a:xfrm>
            <a:off x="8339666" y="5513000"/>
            <a:ext cx="3629320" cy="88612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Comic Sans MS" panose="030F0702030302020204" pitchFamily="66" charset="0"/>
              </a:rPr>
              <a:t>Preparation</a:t>
            </a:r>
            <a:endParaRPr lang="en-GB" sz="2700" b="1" dirty="0">
              <a:latin typeface="Comic Sans MS" panose="030F0702030302020204" pitchFamily="66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1504ED3-D939-AC89-AE4B-96F480C1B356}"/>
              </a:ext>
            </a:extLst>
          </p:cNvPr>
          <p:cNvSpPr/>
          <p:nvPr/>
        </p:nvSpPr>
        <p:spPr>
          <a:xfrm>
            <a:off x="223014" y="265507"/>
            <a:ext cx="3629320" cy="88612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Comic Sans MS" panose="030F0702030302020204" pitchFamily="66" charset="0"/>
              </a:rPr>
              <a:t>Ability</a:t>
            </a:r>
            <a:endParaRPr lang="en-GB" sz="2700" b="1" dirty="0">
              <a:latin typeface="Comic Sans MS" panose="030F0702030302020204" pitchFamily="66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D2C258A-215F-66F7-F5D6-C8FBF53D2CE9}"/>
              </a:ext>
            </a:extLst>
          </p:cNvPr>
          <p:cNvSpPr/>
          <p:nvPr/>
        </p:nvSpPr>
        <p:spPr>
          <a:xfrm>
            <a:off x="223014" y="1283139"/>
            <a:ext cx="3629320" cy="88612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Comic Sans MS" panose="030F0702030302020204" pitchFamily="66" charset="0"/>
              </a:rPr>
              <a:t>Diet</a:t>
            </a:r>
            <a:endParaRPr lang="en-GB" sz="2700" b="1" dirty="0">
              <a:latin typeface="Comic Sans MS" panose="030F0702030302020204" pitchFamily="66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CE7D0E1-254F-9C9A-38BA-BE5DC4D65FDD}"/>
              </a:ext>
            </a:extLst>
          </p:cNvPr>
          <p:cNvSpPr/>
          <p:nvPr/>
        </p:nvSpPr>
        <p:spPr>
          <a:xfrm>
            <a:off x="223014" y="3376872"/>
            <a:ext cx="3629320" cy="88612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Comic Sans MS" panose="030F0702030302020204" pitchFamily="66" charset="0"/>
              </a:rPr>
              <a:t>Ambition/</a:t>
            </a:r>
            <a:br>
              <a:rPr lang="en-US" sz="2700" b="1" dirty="0">
                <a:latin typeface="Comic Sans MS" panose="030F0702030302020204" pitchFamily="66" charset="0"/>
              </a:rPr>
            </a:br>
            <a:r>
              <a:rPr lang="en-US" sz="2700" b="1" dirty="0">
                <a:latin typeface="Comic Sans MS" panose="030F0702030302020204" pitchFamily="66" charset="0"/>
              </a:rPr>
              <a:t>targets</a:t>
            </a:r>
            <a:endParaRPr lang="en-GB" sz="2700" b="1" dirty="0">
              <a:latin typeface="Comic Sans MS" panose="030F0702030302020204" pitchFamily="66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D2BA76B-0E81-4A3A-3EC7-6AD5D2B24B8D}"/>
              </a:ext>
            </a:extLst>
          </p:cNvPr>
          <p:cNvSpPr/>
          <p:nvPr/>
        </p:nvSpPr>
        <p:spPr>
          <a:xfrm>
            <a:off x="223014" y="4444936"/>
            <a:ext cx="3629320" cy="88612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Comic Sans MS" panose="030F0702030302020204" pitchFamily="66" charset="0"/>
              </a:rPr>
              <a:t>Determination</a:t>
            </a:r>
            <a:endParaRPr lang="en-GB" sz="2700" b="1" dirty="0">
              <a:latin typeface="Comic Sans MS" panose="030F0702030302020204" pitchFamily="66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61EA17C-CCE8-BA09-D95F-6755B6AC8E91}"/>
              </a:ext>
            </a:extLst>
          </p:cNvPr>
          <p:cNvSpPr/>
          <p:nvPr/>
        </p:nvSpPr>
        <p:spPr>
          <a:xfrm>
            <a:off x="223014" y="5513000"/>
            <a:ext cx="3629320" cy="88612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Comic Sans MS" panose="030F0702030302020204" pitchFamily="66" charset="0"/>
              </a:rPr>
              <a:t>Focus</a:t>
            </a:r>
            <a:endParaRPr lang="en-GB" sz="2700" b="1" dirty="0">
              <a:latin typeface="Comic Sans MS" panose="030F0702030302020204" pitchFamily="66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C3861BF-876B-0D19-BB0D-345722D36875}"/>
              </a:ext>
            </a:extLst>
          </p:cNvPr>
          <p:cNvSpPr/>
          <p:nvPr/>
        </p:nvSpPr>
        <p:spPr>
          <a:xfrm>
            <a:off x="223014" y="2281029"/>
            <a:ext cx="3629320" cy="88612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Comic Sans MS" panose="030F0702030302020204" pitchFamily="66" charset="0"/>
              </a:rPr>
              <a:t>Training</a:t>
            </a:r>
            <a:endParaRPr lang="en-GB" sz="2700" b="1" dirty="0">
              <a:latin typeface="Comic Sans MS" panose="030F0702030302020204" pitchFamily="66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234EE1A-8B5E-448F-FC48-92CAAFB9BCC0}"/>
              </a:ext>
            </a:extLst>
          </p:cNvPr>
          <p:cNvSpPr/>
          <p:nvPr/>
        </p:nvSpPr>
        <p:spPr>
          <a:xfrm>
            <a:off x="8396263" y="3376872"/>
            <a:ext cx="3629320" cy="88612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Comic Sans MS" panose="030F0702030302020204" pitchFamily="66" charset="0"/>
              </a:rPr>
              <a:t>Attitude</a:t>
            </a:r>
            <a:endParaRPr lang="en-GB" sz="2700" b="1" dirty="0">
              <a:latin typeface="Comic Sans MS" panose="030F0702030302020204" pitchFamily="66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03280EB-A501-1985-DA17-B3813A9115A6}"/>
              </a:ext>
            </a:extLst>
          </p:cNvPr>
          <p:cNvSpPr/>
          <p:nvPr/>
        </p:nvSpPr>
        <p:spPr>
          <a:xfrm>
            <a:off x="8371091" y="4473293"/>
            <a:ext cx="3629320" cy="88612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Comic Sans MS" panose="030F0702030302020204" pitchFamily="66" charset="0"/>
              </a:rPr>
              <a:t>Confidence</a:t>
            </a:r>
            <a:endParaRPr lang="en-GB" sz="2700" b="1" dirty="0">
              <a:latin typeface="Comic Sans MS" panose="030F0702030302020204" pitchFamily="66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2EB8463-AF18-646E-51AC-7071428EE920}"/>
              </a:ext>
            </a:extLst>
          </p:cNvPr>
          <p:cNvSpPr/>
          <p:nvPr/>
        </p:nvSpPr>
        <p:spPr>
          <a:xfrm>
            <a:off x="8371091" y="1295243"/>
            <a:ext cx="3629320" cy="88612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Comic Sans MS" panose="030F0702030302020204" pitchFamily="66" charset="0"/>
              </a:rPr>
              <a:t>Supportive family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CB7BD9D-5D49-BB23-3797-5D1835E8E62B}"/>
              </a:ext>
            </a:extLst>
          </p:cNvPr>
          <p:cNvSpPr/>
          <p:nvPr/>
        </p:nvSpPr>
        <p:spPr>
          <a:xfrm>
            <a:off x="8396263" y="2330005"/>
            <a:ext cx="3629320" cy="88612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Comic Sans MS" panose="030F0702030302020204" pitchFamily="66" charset="0"/>
              </a:rPr>
              <a:t>Hard work</a:t>
            </a:r>
            <a:endParaRPr lang="en-GB" sz="2700" b="1" dirty="0">
              <a:latin typeface="Comic Sans MS" panose="030F0702030302020204" pitchFamily="66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E13CB86-540D-F940-95BE-8749D2289E5A}"/>
              </a:ext>
            </a:extLst>
          </p:cNvPr>
          <p:cNvSpPr/>
          <p:nvPr/>
        </p:nvSpPr>
        <p:spPr>
          <a:xfrm>
            <a:off x="4078669" y="263797"/>
            <a:ext cx="4034662" cy="88612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Comic Sans MS" panose="030F0702030302020204" pitchFamily="66" charset="0"/>
              </a:rPr>
              <a:t>Competitiveness</a:t>
            </a:r>
            <a:endParaRPr lang="en-GB" sz="2700" b="1" dirty="0">
              <a:latin typeface="Comic Sans MS" panose="030F0702030302020204" pitchFamily="66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10DD77-FC7D-F3E8-4D37-4A614CD69CE7}"/>
              </a:ext>
            </a:extLst>
          </p:cNvPr>
          <p:cNvSpPr txBox="1"/>
          <p:nvPr/>
        </p:nvSpPr>
        <p:spPr>
          <a:xfrm>
            <a:off x="4380324" y="1530139"/>
            <a:ext cx="322513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Comic Sans MS" panose="030F0702030302020204" pitchFamily="66" charset="0"/>
              </a:rPr>
              <a:t>Can we use these qualities in other situations?</a:t>
            </a:r>
            <a:endParaRPr lang="en-GB" sz="4400" b="1" dirty="0">
              <a:latin typeface="Comic Sans MS" panose="030F0702030302020204" pitchFamily="66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12AD97A-C8B8-9FDC-F255-0BF924C0C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0445" y="5300819"/>
            <a:ext cx="2804889" cy="120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6991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9A2904-91CD-4BFD-F3BA-66AC35872A5E}"/>
              </a:ext>
            </a:extLst>
          </p:cNvPr>
          <p:cNvSpPr txBox="1"/>
          <p:nvPr/>
        </p:nvSpPr>
        <p:spPr>
          <a:xfrm>
            <a:off x="3208020" y="2136339"/>
            <a:ext cx="5775960" cy="258532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</a:t>
            </a:r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 Your Marks, Get Set, </a:t>
            </a:r>
          </a:p>
          <a:p>
            <a:pPr algn="ctr"/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Go!</a:t>
            </a:r>
          </a:p>
        </p:txBody>
      </p:sp>
    </p:spTree>
    <p:extLst>
      <p:ext uri="{BB962C8B-B14F-4D97-AF65-F5344CB8AC3E}">
        <p14:creationId xmlns:p14="http://schemas.microsoft.com/office/powerpoint/2010/main" val="3316874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9A2904-91CD-4BFD-F3BA-66AC35872A5E}"/>
              </a:ext>
            </a:extLst>
          </p:cNvPr>
          <p:cNvSpPr txBox="1"/>
          <p:nvPr/>
        </p:nvSpPr>
        <p:spPr>
          <a:xfrm>
            <a:off x="3208020" y="515222"/>
            <a:ext cx="5775960" cy="258532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</a:t>
            </a:r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 Your Marks, Get Set, </a:t>
            </a:r>
          </a:p>
          <a:p>
            <a:pPr algn="ctr"/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Go!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D2D591-1975-E2D6-87CA-32DE60D36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9970" y="3256988"/>
            <a:ext cx="5052060" cy="346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89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 rotWithShape="1">
          <a:blip r:embed="rId2"/>
          <a:srcRect l="4521" t="18909" r="33791" b="25546"/>
          <a:stretch/>
        </p:blipFill>
        <p:spPr bwMode="auto">
          <a:xfrm>
            <a:off x="477231" y="3749041"/>
            <a:ext cx="5749833" cy="26683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24953" y="2588309"/>
            <a:ext cx="4342094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D60093"/>
                </a:solidFill>
                <a:latin typeface="Comic Sans MS" panose="030F0702030302020204" pitchFamily="66" charset="0"/>
              </a:rPr>
              <a:t>Jesus’ baptism</a:t>
            </a:r>
          </a:p>
        </p:txBody>
      </p:sp>
      <p:pic>
        <p:nvPicPr>
          <p:cNvPr id="5" name="Picture 4"/>
          <p:cNvPicPr/>
          <p:nvPr/>
        </p:nvPicPr>
        <p:blipFill rotWithShape="1">
          <a:blip r:embed="rId3"/>
          <a:srcRect l="4520" t="17963" r="33658" b="28383"/>
          <a:stretch/>
        </p:blipFill>
        <p:spPr bwMode="auto">
          <a:xfrm>
            <a:off x="6501493" y="3561805"/>
            <a:ext cx="5437959" cy="29783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09A2904-91CD-4BFD-F3BA-66AC35872A5E}"/>
              </a:ext>
            </a:extLst>
          </p:cNvPr>
          <p:cNvSpPr txBox="1"/>
          <p:nvPr/>
        </p:nvSpPr>
        <p:spPr>
          <a:xfrm>
            <a:off x="8900160" y="165464"/>
            <a:ext cx="3100251" cy="83099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</a:t>
            </a:r>
            <a:r>
              <a:rPr lang="en-GB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 Your Marks, Get Set, Go!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20F67A-A427-AFCA-4125-EBD399B4439D}"/>
              </a:ext>
            </a:extLst>
          </p:cNvPr>
          <p:cNvSpPr txBox="1"/>
          <p:nvPr/>
        </p:nvSpPr>
        <p:spPr>
          <a:xfrm>
            <a:off x="3423410" y="440655"/>
            <a:ext cx="5345181" cy="707886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Comic Sans MS" panose="030F0702030302020204" pitchFamily="66" charset="0"/>
              </a:rPr>
              <a:t>O</a:t>
            </a:r>
            <a:r>
              <a:rPr lang="en-GB" sz="4000" b="1" dirty="0">
                <a:latin typeface="Comic Sans MS" panose="030F0702030302020204" pitchFamily="66" charset="0"/>
              </a:rPr>
              <a:t>n Your Marks . . .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A34E6F6-0FB0-B1AB-FA58-29AE2BFA9C0B}"/>
              </a:ext>
            </a:extLst>
          </p:cNvPr>
          <p:cNvSpPr/>
          <p:nvPr/>
        </p:nvSpPr>
        <p:spPr>
          <a:xfrm>
            <a:off x="295633" y="1390232"/>
            <a:ext cx="3629320" cy="88612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Comic Sans MS" panose="030F0702030302020204" pitchFamily="66" charset="0"/>
              </a:rPr>
              <a:t>Supportive family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BA89647-018C-C0A6-2A95-3CC4BC25DE3A}"/>
              </a:ext>
            </a:extLst>
          </p:cNvPr>
          <p:cNvSpPr/>
          <p:nvPr/>
        </p:nvSpPr>
        <p:spPr>
          <a:xfrm>
            <a:off x="8371091" y="1390232"/>
            <a:ext cx="3629320" cy="88612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Comic Sans MS" panose="030F0702030302020204" pitchFamily="66" charset="0"/>
              </a:rPr>
              <a:t>Hard work</a:t>
            </a:r>
            <a:endParaRPr lang="en-GB" sz="27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06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365772" y="2005860"/>
            <a:ext cx="5460457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D60093"/>
                </a:solidFill>
                <a:latin typeface="Comic Sans MS" panose="030F0702030302020204" pitchFamily="66" charset="0"/>
              </a:rPr>
              <a:t>40 days in the wilderness </a:t>
            </a:r>
          </a:p>
        </p:txBody>
      </p:sp>
      <p:pic>
        <p:nvPicPr>
          <p:cNvPr id="7" name="Picture 6"/>
          <p:cNvPicPr/>
          <p:nvPr/>
        </p:nvPicPr>
        <p:blipFill rotWithShape="1">
          <a:blip r:embed="rId2"/>
          <a:srcRect l="4653" t="20091" r="33393" b="25311"/>
          <a:stretch/>
        </p:blipFill>
        <p:spPr bwMode="auto">
          <a:xfrm>
            <a:off x="2589494" y="2725783"/>
            <a:ext cx="7013013" cy="36658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1B6105E-C57F-B4AE-3F82-176D7F62F45C}"/>
              </a:ext>
            </a:extLst>
          </p:cNvPr>
          <p:cNvSpPr txBox="1"/>
          <p:nvPr/>
        </p:nvSpPr>
        <p:spPr>
          <a:xfrm>
            <a:off x="4336466" y="405881"/>
            <a:ext cx="3519069" cy="707886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Comic Sans MS" panose="030F0702030302020204" pitchFamily="66" charset="0"/>
              </a:rPr>
              <a:t>Get Set . . .</a:t>
            </a:r>
            <a:endParaRPr lang="en-GB" sz="4000" b="1" dirty="0">
              <a:latin typeface="Comic Sans MS" panose="030F07020303020202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8A3CC8-D9E8-9B18-051F-B45F70978E23}"/>
              </a:ext>
            </a:extLst>
          </p:cNvPr>
          <p:cNvSpPr txBox="1"/>
          <p:nvPr/>
        </p:nvSpPr>
        <p:spPr>
          <a:xfrm>
            <a:off x="8900160" y="165464"/>
            <a:ext cx="3100251" cy="83099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</a:t>
            </a:r>
            <a:r>
              <a:rPr lang="en-GB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 Your Marks, Get Set, Go!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87EBB39-ACD3-FDCA-984E-B5D8D4F2F6EB}"/>
              </a:ext>
            </a:extLst>
          </p:cNvPr>
          <p:cNvSpPr/>
          <p:nvPr/>
        </p:nvSpPr>
        <p:spPr>
          <a:xfrm>
            <a:off x="184834" y="1113767"/>
            <a:ext cx="3629320" cy="88612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Comic Sans MS" panose="030F0702030302020204" pitchFamily="66" charset="0"/>
              </a:rPr>
              <a:t>Preparation</a:t>
            </a:r>
            <a:endParaRPr lang="en-GB" sz="2700" b="1" dirty="0">
              <a:latin typeface="Comic Sans MS" panose="030F0702030302020204" pitchFamily="66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1447D56-AA9C-6435-FAB6-683EA7F6EAF3}"/>
              </a:ext>
            </a:extLst>
          </p:cNvPr>
          <p:cNvSpPr/>
          <p:nvPr/>
        </p:nvSpPr>
        <p:spPr>
          <a:xfrm>
            <a:off x="8377847" y="1113767"/>
            <a:ext cx="3629320" cy="88612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Comic Sans MS" panose="030F0702030302020204" pitchFamily="66" charset="0"/>
              </a:rPr>
              <a:t>Training</a:t>
            </a:r>
            <a:endParaRPr lang="en-GB" sz="27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6184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 rotWithShape="1">
          <a:blip r:embed="rId2"/>
          <a:srcRect l="4520" t="17491" r="33526" b="25074"/>
          <a:stretch/>
        </p:blipFill>
        <p:spPr bwMode="auto">
          <a:xfrm>
            <a:off x="507275" y="3759925"/>
            <a:ext cx="5006558" cy="27963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453025" y="2440558"/>
            <a:ext cx="928595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D60093"/>
                </a:solidFill>
                <a:latin typeface="Comic Sans MS" panose="030F0702030302020204" pitchFamily="66" charset="0"/>
              </a:rPr>
              <a:t>First temptation: to turn stones into bread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88C9A8-4D0F-B60F-62A8-DFC40A0291D1}"/>
              </a:ext>
            </a:extLst>
          </p:cNvPr>
          <p:cNvSpPr txBox="1"/>
          <p:nvPr/>
        </p:nvSpPr>
        <p:spPr>
          <a:xfrm>
            <a:off x="2606803" y="3073915"/>
            <a:ext cx="6978395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D60093"/>
                </a:solidFill>
                <a:latin typeface="Comic Sans MS" panose="030F0702030302020204" pitchFamily="66" charset="0"/>
              </a:rPr>
              <a:t>First temptation: </a:t>
            </a:r>
            <a:r>
              <a:rPr lang="en-GB" sz="3200" b="1" dirty="0">
                <a:latin typeface="Comic Sans MS" panose="030F0702030302020204" pitchFamily="66" charset="0"/>
              </a:rPr>
              <a:t>what</a:t>
            </a:r>
            <a:r>
              <a:rPr lang="en-GB" sz="3200" b="1" dirty="0">
                <a:solidFill>
                  <a:srgbClr val="003300"/>
                </a:solidFill>
                <a:latin typeface="Comic Sans MS" panose="030F0702030302020204" pitchFamily="66" charset="0"/>
              </a:rPr>
              <a:t> we need</a:t>
            </a:r>
          </a:p>
        </p:txBody>
      </p:sp>
      <p:pic>
        <p:nvPicPr>
          <p:cNvPr id="4" name="Picture 4" descr="Image result for clip art chocolate cake">
            <a:extLst>
              <a:ext uri="{FF2B5EF4-FFF2-40B4-BE49-F238E27FC236}">
                <a16:creationId xmlns:a16="http://schemas.microsoft.com/office/drawing/2014/main" id="{2D46C885-807B-A009-41AB-755CCAB1E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9821" y="4032939"/>
            <a:ext cx="2031867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Image result for clip art android mobile">
            <a:extLst>
              <a:ext uri="{FF2B5EF4-FFF2-40B4-BE49-F238E27FC236}">
                <a16:creationId xmlns:a16="http://schemas.microsoft.com/office/drawing/2014/main" id="{6A11F075-644F-9A31-CFCE-C4580107E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7677" y="4032939"/>
            <a:ext cx="2149178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83A62E2-FD94-8C7B-FF20-A34E0C66B46B}"/>
              </a:ext>
            </a:extLst>
          </p:cNvPr>
          <p:cNvSpPr txBox="1"/>
          <p:nvPr/>
        </p:nvSpPr>
        <p:spPr>
          <a:xfrm>
            <a:off x="8900160" y="165464"/>
            <a:ext cx="3100251" cy="83099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</a:t>
            </a:r>
            <a:r>
              <a:rPr lang="en-GB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 Your Marks, Get Set, Go!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17820E0-2784-3FB1-F84D-CE4A11BCAA34}"/>
              </a:ext>
            </a:extLst>
          </p:cNvPr>
          <p:cNvSpPr/>
          <p:nvPr/>
        </p:nvSpPr>
        <p:spPr>
          <a:xfrm>
            <a:off x="223014" y="1240932"/>
            <a:ext cx="3629320" cy="88612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Comic Sans MS" panose="030F0702030302020204" pitchFamily="66" charset="0"/>
              </a:rPr>
              <a:t>Diet</a:t>
            </a:r>
            <a:endParaRPr lang="en-GB" sz="2700" b="1" dirty="0">
              <a:latin typeface="Comic Sans MS" panose="030F0702030302020204" pitchFamily="66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09C852F-2F5A-1A22-9FB8-A82ACF80C914}"/>
              </a:ext>
            </a:extLst>
          </p:cNvPr>
          <p:cNvSpPr/>
          <p:nvPr/>
        </p:nvSpPr>
        <p:spPr>
          <a:xfrm>
            <a:off x="8339666" y="1240932"/>
            <a:ext cx="3629320" cy="88612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Comic Sans MS" panose="030F0702030302020204" pitchFamily="66" charset="0"/>
              </a:rPr>
              <a:t>Focus</a:t>
            </a:r>
            <a:endParaRPr lang="en-GB" sz="2700" b="1" dirty="0">
              <a:latin typeface="Comic Sans MS" panose="030F0702030302020204" pitchFamily="66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C057BFB-F4AA-C22D-C030-5C24AF14289B}"/>
              </a:ext>
            </a:extLst>
          </p:cNvPr>
          <p:cNvSpPr txBox="1"/>
          <p:nvPr/>
        </p:nvSpPr>
        <p:spPr>
          <a:xfrm>
            <a:off x="4336466" y="405881"/>
            <a:ext cx="3519069" cy="707886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Comic Sans MS" panose="030F0702030302020204" pitchFamily="66" charset="0"/>
              </a:rPr>
              <a:t>Get Set . . .</a:t>
            </a:r>
            <a:endParaRPr lang="en-GB" sz="40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851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 rotWithShape="1">
          <a:blip r:embed="rId2"/>
          <a:srcRect l="4520" t="19145" r="33658" b="25546"/>
          <a:stretch/>
        </p:blipFill>
        <p:spPr bwMode="auto">
          <a:xfrm>
            <a:off x="362277" y="3876837"/>
            <a:ext cx="5801648" cy="27070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798261" y="2372534"/>
            <a:ext cx="6595479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D60093"/>
                </a:solidFill>
                <a:latin typeface="Comic Sans MS" panose="030F0702030302020204" pitchFamily="66" charset="0"/>
              </a:rPr>
              <a:t>Second temptation: to test God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047ADC-0C44-493B-B8FB-2F05895F1301}"/>
              </a:ext>
            </a:extLst>
          </p:cNvPr>
          <p:cNvSpPr txBox="1"/>
          <p:nvPr/>
        </p:nvSpPr>
        <p:spPr>
          <a:xfrm>
            <a:off x="2644985" y="3115898"/>
            <a:ext cx="690203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D60093"/>
                </a:solidFill>
                <a:latin typeface="Comic Sans MS" panose="030F0702030302020204" pitchFamily="66" charset="0"/>
              </a:rPr>
              <a:t>Second temptation: </a:t>
            </a:r>
            <a:r>
              <a:rPr lang="en-GB" sz="3200" b="1" dirty="0">
                <a:solidFill>
                  <a:srgbClr val="003300"/>
                </a:solidFill>
                <a:latin typeface="Comic Sans MS" panose="030F0702030302020204" pitchFamily="66" charset="0"/>
              </a:rPr>
              <a:t>who we trust</a:t>
            </a:r>
          </a:p>
        </p:txBody>
      </p:sp>
      <p:pic>
        <p:nvPicPr>
          <p:cNvPr id="4" name="Picture 6" descr="Image result for clip art parents">
            <a:extLst>
              <a:ext uri="{FF2B5EF4-FFF2-40B4-BE49-F238E27FC236}">
                <a16:creationId xmlns:a16="http://schemas.microsoft.com/office/drawing/2014/main" id="{FB0DAD0C-537F-D362-98C5-EA13C9DCE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7431" y="3876837"/>
            <a:ext cx="2034161" cy="2707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clip art friends">
            <a:extLst>
              <a:ext uri="{FF2B5EF4-FFF2-40B4-BE49-F238E27FC236}">
                <a16:creationId xmlns:a16="http://schemas.microsoft.com/office/drawing/2014/main" id="{A8A0E105-469D-1920-1B69-FD7CDEBBEB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5098" y="4279178"/>
            <a:ext cx="2923902" cy="2008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7C7781D-3780-D628-B0D3-445A3DADB18D}"/>
              </a:ext>
            </a:extLst>
          </p:cNvPr>
          <p:cNvSpPr txBox="1"/>
          <p:nvPr/>
        </p:nvSpPr>
        <p:spPr>
          <a:xfrm>
            <a:off x="8900160" y="165464"/>
            <a:ext cx="3100251" cy="83099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</a:t>
            </a:r>
            <a:r>
              <a:rPr lang="en-GB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 Your Marks, Get Set, Go!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A99A8B1-E20C-2C47-6608-C1EEC7610198}"/>
              </a:ext>
            </a:extLst>
          </p:cNvPr>
          <p:cNvSpPr txBox="1"/>
          <p:nvPr/>
        </p:nvSpPr>
        <p:spPr>
          <a:xfrm>
            <a:off x="4336466" y="405881"/>
            <a:ext cx="3519069" cy="707886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Comic Sans MS" panose="030F0702030302020204" pitchFamily="66" charset="0"/>
              </a:rPr>
              <a:t>Get Set . . .</a:t>
            </a:r>
            <a:endParaRPr lang="en-GB" sz="4000" b="1" dirty="0">
              <a:latin typeface="Comic Sans MS" panose="030F0702030302020204" pitchFamily="66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4E82B96-D4FF-B393-100D-02AEEF5B41DE}"/>
              </a:ext>
            </a:extLst>
          </p:cNvPr>
          <p:cNvSpPr/>
          <p:nvPr/>
        </p:nvSpPr>
        <p:spPr>
          <a:xfrm>
            <a:off x="8371091" y="1241437"/>
            <a:ext cx="3629320" cy="88612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Comic Sans MS" panose="030F0702030302020204" pitchFamily="66" charset="0"/>
              </a:rPr>
              <a:t>Attitude</a:t>
            </a:r>
            <a:endParaRPr lang="en-GB" sz="2700" b="1" dirty="0">
              <a:latin typeface="Comic Sans MS" panose="030F0702030302020204" pitchFamily="66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1C52299-E8EE-5CF6-03A1-72CFB3D3D0DE}"/>
              </a:ext>
            </a:extLst>
          </p:cNvPr>
          <p:cNvSpPr/>
          <p:nvPr/>
        </p:nvSpPr>
        <p:spPr>
          <a:xfrm>
            <a:off x="191590" y="1241437"/>
            <a:ext cx="3629320" cy="88612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Comic Sans MS" panose="030F0702030302020204" pitchFamily="66" charset="0"/>
              </a:rPr>
              <a:t>Confidence</a:t>
            </a:r>
            <a:endParaRPr lang="en-GB" sz="27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2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 rotWithShape="1">
          <a:blip r:embed="rId2"/>
          <a:srcRect l="4387" t="18909" r="33526" b="24837"/>
          <a:stretch/>
        </p:blipFill>
        <p:spPr bwMode="auto">
          <a:xfrm>
            <a:off x="712993" y="3920211"/>
            <a:ext cx="4956048" cy="25328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81318" y="2546917"/>
            <a:ext cx="9829364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D60093"/>
                </a:solidFill>
                <a:latin typeface="Comic Sans MS" panose="030F0702030302020204" pitchFamily="66" charset="0"/>
              </a:rPr>
              <a:t>Third temptation: God’s way or the Devil’s way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4F8D84-4FCF-B7C2-1907-DB749BE14152}"/>
              </a:ext>
            </a:extLst>
          </p:cNvPr>
          <p:cNvSpPr txBox="1"/>
          <p:nvPr/>
        </p:nvSpPr>
        <p:spPr>
          <a:xfrm>
            <a:off x="841120" y="3259597"/>
            <a:ext cx="1050976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D60093"/>
                </a:solidFill>
                <a:latin typeface="Comic Sans MS" panose="030F0702030302020204" pitchFamily="66" charset="0"/>
              </a:rPr>
              <a:t>Third temptation: </a:t>
            </a:r>
            <a:r>
              <a:rPr lang="en-GB" sz="3200" b="1" dirty="0">
                <a:solidFill>
                  <a:srgbClr val="003300"/>
                </a:solidFill>
                <a:latin typeface="Comic Sans MS" panose="030F0702030302020204" pitchFamily="66" charset="0"/>
              </a:rPr>
              <a:t>the right way or the wrong way</a:t>
            </a:r>
          </a:p>
        </p:txBody>
      </p:sp>
      <p:pic>
        <p:nvPicPr>
          <p:cNvPr id="4" name="Picture 4" descr="Image result for clip art the right and the wrong pathway">
            <a:extLst>
              <a:ext uri="{FF2B5EF4-FFF2-40B4-BE49-F238E27FC236}">
                <a16:creationId xmlns:a16="http://schemas.microsoft.com/office/drawing/2014/main" id="{8FD97AFD-80F9-A106-4029-AA9C3A7F00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05"/>
          <a:stretch/>
        </p:blipFill>
        <p:spPr bwMode="auto">
          <a:xfrm>
            <a:off x="6632688" y="3972277"/>
            <a:ext cx="4380248" cy="2428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4983ED8-8C82-83FB-8F9E-BEC1B13EFD86}"/>
              </a:ext>
            </a:extLst>
          </p:cNvPr>
          <p:cNvSpPr txBox="1"/>
          <p:nvPr/>
        </p:nvSpPr>
        <p:spPr>
          <a:xfrm>
            <a:off x="8900160" y="165464"/>
            <a:ext cx="3100251" cy="83099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</a:t>
            </a:r>
            <a:r>
              <a:rPr lang="en-GB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 Your Marks, Get Set, Go!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CEE482-49D2-573A-92A9-FEAC7DFCF645}"/>
              </a:ext>
            </a:extLst>
          </p:cNvPr>
          <p:cNvSpPr txBox="1"/>
          <p:nvPr/>
        </p:nvSpPr>
        <p:spPr>
          <a:xfrm>
            <a:off x="4336466" y="405881"/>
            <a:ext cx="3519069" cy="707886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Comic Sans MS" panose="030F0702030302020204" pitchFamily="66" charset="0"/>
              </a:rPr>
              <a:t>Get Set . . .</a:t>
            </a:r>
            <a:endParaRPr lang="en-GB" sz="4000" b="1" dirty="0">
              <a:latin typeface="Comic Sans MS" panose="030F0702030302020204" pitchFamily="66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07499EF-DD8E-1F13-B761-A83028CC3D2B}"/>
              </a:ext>
            </a:extLst>
          </p:cNvPr>
          <p:cNvSpPr/>
          <p:nvPr/>
        </p:nvSpPr>
        <p:spPr>
          <a:xfrm>
            <a:off x="191589" y="1437596"/>
            <a:ext cx="3629320" cy="88612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Comic Sans MS" panose="030F0702030302020204" pitchFamily="66" charset="0"/>
              </a:rPr>
              <a:t>Determination</a:t>
            </a:r>
            <a:endParaRPr lang="en-GB" sz="2700" b="1" dirty="0">
              <a:latin typeface="Comic Sans MS" panose="030F0702030302020204" pitchFamily="66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CACE10E-87D6-0586-9CB7-55E906DEF18E}"/>
              </a:ext>
            </a:extLst>
          </p:cNvPr>
          <p:cNvSpPr/>
          <p:nvPr/>
        </p:nvSpPr>
        <p:spPr>
          <a:xfrm>
            <a:off x="7965749" y="1437596"/>
            <a:ext cx="4034662" cy="88612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Comic Sans MS" panose="030F0702030302020204" pitchFamily="66" charset="0"/>
              </a:rPr>
              <a:t>Competitiveness</a:t>
            </a:r>
            <a:endParaRPr lang="en-GB" sz="27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1691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0E5804-0F72-E7D4-C8EC-D0A930CCCA24}"/>
              </a:ext>
            </a:extLst>
          </p:cNvPr>
          <p:cNvSpPr txBox="1"/>
          <p:nvPr/>
        </p:nvSpPr>
        <p:spPr>
          <a:xfrm>
            <a:off x="8900160" y="165464"/>
            <a:ext cx="3100251" cy="83099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</a:t>
            </a:r>
            <a:r>
              <a:rPr lang="en-GB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 Your Marks, Get Set, Go!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9C7719-6C49-6297-AA30-BE993FF7A568}"/>
              </a:ext>
            </a:extLst>
          </p:cNvPr>
          <p:cNvSpPr txBox="1"/>
          <p:nvPr/>
        </p:nvSpPr>
        <p:spPr>
          <a:xfrm>
            <a:off x="5559769" y="374875"/>
            <a:ext cx="1072463" cy="830997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Comic Sans MS" panose="030F0702030302020204" pitchFamily="66" charset="0"/>
              </a:rPr>
              <a:t>Go!</a:t>
            </a:r>
            <a:endParaRPr lang="en-GB" sz="4800" b="1" dirty="0">
              <a:latin typeface="Comic Sans MS" panose="030F0702030302020204" pitchFamily="66" charset="0"/>
            </a:endParaRPr>
          </a:p>
        </p:txBody>
      </p:sp>
      <p:pic>
        <p:nvPicPr>
          <p:cNvPr id="8" name="Picture 2" descr="Image result for clip art jesus turning water into wine">
            <a:extLst>
              <a:ext uri="{FF2B5EF4-FFF2-40B4-BE49-F238E27FC236}">
                <a16:creationId xmlns:a16="http://schemas.microsoft.com/office/drawing/2014/main" id="{A8564249-C8EC-5E35-2103-48F47C328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73" y="4023360"/>
            <a:ext cx="3629320" cy="2419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95D2043-4DF1-5604-1847-8A9D02458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340" y="2355430"/>
            <a:ext cx="3629320" cy="2419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Image result for clip art jesus teaching about god">
            <a:extLst>
              <a:ext uri="{FF2B5EF4-FFF2-40B4-BE49-F238E27FC236}">
                <a16:creationId xmlns:a16="http://schemas.microsoft.com/office/drawing/2014/main" id="{051D64A7-53D8-F68F-FDE9-C2287662C4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355" y="4023360"/>
            <a:ext cx="3670172" cy="2446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8E2B72FB-FD33-4CC0-6948-76345334E374}"/>
              </a:ext>
            </a:extLst>
          </p:cNvPr>
          <p:cNvSpPr/>
          <p:nvPr/>
        </p:nvSpPr>
        <p:spPr>
          <a:xfrm>
            <a:off x="223014" y="1366720"/>
            <a:ext cx="3629320" cy="88612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Comic Sans MS" panose="030F0702030302020204" pitchFamily="66" charset="0"/>
              </a:rPr>
              <a:t>Ability</a:t>
            </a:r>
            <a:endParaRPr lang="en-GB" sz="2700" b="1" dirty="0">
              <a:latin typeface="Comic Sans MS" panose="030F0702030302020204" pitchFamily="66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360D7FA-856D-5D00-A5C3-E2FA7DE9C856}"/>
              </a:ext>
            </a:extLst>
          </p:cNvPr>
          <p:cNvSpPr/>
          <p:nvPr/>
        </p:nvSpPr>
        <p:spPr>
          <a:xfrm>
            <a:off x="8371091" y="1366720"/>
            <a:ext cx="3629320" cy="88612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Comic Sans MS" panose="030F0702030302020204" pitchFamily="66" charset="0"/>
              </a:rPr>
              <a:t>Ambition/</a:t>
            </a:r>
            <a:br>
              <a:rPr lang="en-US" sz="2700" b="1" dirty="0">
                <a:latin typeface="Comic Sans MS" panose="030F0702030302020204" pitchFamily="66" charset="0"/>
              </a:rPr>
            </a:br>
            <a:r>
              <a:rPr lang="en-US" sz="2700" b="1" dirty="0">
                <a:latin typeface="Comic Sans MS" panose="030F0702030302020204" pitchFamily="66" charset="0"/>
              </a:rPr>
              <a:t>targets</a:t>
            </a:r>
            <a:endParaRPr lang="en-GB" sz="27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47618"/>
      </p:ext>
    </p:extLst>
  </p:cSld>
  <p:clrMapOvr>
    <a:masterClrMapping/>
  </p:clrMapOvr>
  <p:transition spd="slow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0E5804-0F72-E7D4-C8EC-D0A930CCCA24}"/>
              </a:ext>
            </a:extLst>
          </p:cNvPr>
          <p:cNvSpPr txBox="1"/>
          <p:nvPr/>
        </p:nvSpPr>
        <p:spPr>
          <a:xfrm>
            <a:off x="8900160" y="165464"/>
            <a:ext cx="3100251" cy="83099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</a:t>
            </a:r>
            <a:r>
              <a:rPr lang="en-GB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 Your Marks, Get Set, Go!</a:t>
            </a:r>
          </a:p>
        </p:txBody>
      </p:sp>
      <p:pic>
        <p:nvPicPr>
          <p:cNvPr id="6" name="Picture 5" descr="http://rlv.zcache.com/three_crosses_jesus_crucifixion_easter_sunrise_art_postcard-p239560544539154598z8iat_400.jpg">
            <a:extLst>
              <a:ext uri="{FF2B5EF4-FFF2-40B4-BE49-F238E27FC236}">
                <a16:creationId xmlns:a16="http://schemas.microsoft.com/office/drawing/2014/main" id="{488384E8-8845-3C4A-9125-6138FB73B0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0" t="14346" r="4407" b="14746"/>
          <a:stretch/>
        </p:blipFill>
        <p:spPr bwMode="auto">
          <a:xfrm>
            <a:off x="3352873" y="1620857"/>
            <a:ext cx="5486255" cy="4245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80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81D8749C0E7D4AB4516BFF58616B25" ma:contentTypeVersion="8" ma:contentTypeDescription="Create a new document." ma:contentTypeScope="" ma:versionID="fa1bb1cccedb0e6d241efdb27d454843">
  <xsd:schema xmlns:xsd="http://www.w3.org/2001/XMLSchema" xmlns:xs="http://www.w3.org/2001/XMLSchema" xmlns:p="http://schemas.microsoft.com/office/2006/metadata/properties" xmlns:ns2="1be41fc0-aa03-44b0-9f57-ad44166b7528" targetNamespace="http://schemas.microsoft.com/office/2006/metadata/properties" ma:root="true" ma:fieldsID="4ba853b6369f6d7a182b1e843a2c97ed" ns2:_="">
    <xsd:import namespace="1be41fc0-aa03-44b0-9f57-ad44166b75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e41fc0-aa03-44b0-9f57-ad44166b75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88EE21B-786D-4839-BA4A-CEB09ECBDB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F25182B-AE30-40D9-9A7F-46A9C424C4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e41fc0-aa03-44b0-9f57-ad44166b75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6FB89BB-E8CC-4759-832D-000064EFE149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9709</TotalTime>
  <Words>323</Words>
  <Application>Microsoft Office PowerPoint</Application>
  <PresentationFormat>Widescreen</PresentationFormat>
  <Paragraphs>71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JR-SURFACEPRO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</dc:creator>
  <cp:lastModifiedBy>Hilary Homer</cp:lastModifiedBy>
  <cp:revision>29</cp:revision>
  <dcterms:created xsi:type="dcterms:W3CDTF">2018-08-08T15:29:26Z</dcterms:created>
  <dcterms:modified xsi:type="dcterms:W3CDTF">2024-02-19T10:03:34Z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0x010100F581D8749C0E7D4AB4516BFF58616B25</vt:lpwstr>
  </property>
</Properties>
</file>