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1" r:id="rId3"/>
    <p:sldId id="270" r:id="rId4"/>
    <p:sldId id="273" r:id="rId5"/>
    <p:sldId id="274" r:id="rId6"/>
    <p:sldId id="27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6283" autoAdjust="0"/>
  </p:normalViewPr>
  <p:slideViewPr>
    <p:cSldViewPr snapToGrid="0">
      <p:cViewPr varScale="1">
        <p:scale>
          <a:sx n="113" d="100"/>
          <a:sy n="113" d="100"/>
        </p:scale>
        <p:origin x="4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4A44C-F91C-49B3-A522-3DFC9D1E6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F72B1-78F9-4D54-8873-48D462C97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05F23-42A2-4740-AC6F-EB64F775A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F3FA1-E113-4AF2-BAE7-70537BDCF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73817-F3CC-4AE8-9695-B7A5CCFA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784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FAF8-4FE4-457D-B153-01F2309D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FB6D6-9717-44A6-9FF9-D65360602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15B6B-228E-46D0-A3F3-F2833580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F3D5F-49F5-4628-B998-C4715ABD7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7FAF9-7D07-4270-8983-3616E418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90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E4D5-E560-40AA-9D83-4487DF4B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53329-C571-4FA0-96D7-2187E507B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420A0-AFDB-4E77-9EBD-28896914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65A48-B51B-4471-953B-4C1F19125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8FD4D-A1FB-4AB2-B1BD-349AAEF7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22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D8F30-A1D4-4288-8AC0-68A5675E1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21447-7559-4BC8-A624-BAEF974A4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B9C44-D6AB-4231-A574-B5A77DFE1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F7599-0955-49CB-8D36-79DBD00F3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DE0D7-2F7D-4E1C-B518-5D14BDBE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D6FF8-9BDF-4DD5-8821-47E29862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8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6BDAD-16D3-4A2F-B6F8-C5F94145F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31EBF-49C6-4A56-A9D1-048CB03BD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F8C9A-A6A3-40CB-B17B-0A68231C3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F422F5-1A09-436B-ABFF-1008503C0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3F310-0E88-4396-B2B4-9DFD6BCD1A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1493D4-84C6-4C9A-976B-5C036EDE0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394790-027E-4A75-B0D7-8B25630F7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9DD87-7926-439F-B421-B82AE047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7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ADC76-D408-4D2B-A21A-9C297E148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31761F-A46D-42C3-B290-825A2524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EC053D-2EF6-4C7A-805B-8F5A3B3EE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5A1DCC-9167-482A-BD49-4E76C84C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849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A95803-293C-449E-B8BA-5E1AB1CFB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4381CB-F469-4CA1-A374-E3C4BEF1D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154DD-5123-496B-9AC2-41F4302C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289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CB4FD-EB06-47AD-9CB6-4C010E0FA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D7F5B-E2C9-432E-B8C8-232F45F01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148DA-8419-46C8-8044-FA41FF534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CCD2F-7799-4066-948B-15383AA9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B7FE9-1C8B-4EE0-942F-D3B41050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C49EB-2E3B-42B4-AB0C-EDAB12F26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95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65F7A-44B5-4445-83D6-F39A3D3B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1C7DED-E57A-4D70-93B2-C527563DBF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02AD0-526E-4F3E-9290-1E1F923D6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74263-0F7C-4298-86D3-0D726CA90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90E87-B6E7-4906-A1F8-119DD4CB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6719A4-C7CF-4A8B-B314-134BD079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232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34551-4178-41D5-91FF-CE1594338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8E72A4-E1C4-4F9C-956F-B83DD8E0B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DD3B-4F17-4F74-967A-6876D46E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690CC-08A3-449B-A75B-A61271CB3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42E33-8074-477F-BF8F-4D0FF406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00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38454-83AF-4001-AF8F-7DE7196EA9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09236A-8E2E-40C2-AA97-507C0CAE8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A7055-423F-4C01-A7F6-A01341EA0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B749D-8192-4F98-A4A6-7B7356EEA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9ECE6-411D-43F6-9427-1A885D85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44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08C45D-7923-44B9-BDEF-E733842CA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53FE8-48B1-4D6D-B8EE-EC2B38F29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D40C4-CA03-4A2E-BDF9-15D1EE60C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B6917-545C-4963-83DF-2982892FBDD1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09F2E-6CF4-4F34-BD6A-03D705657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0BCCA-D58F-4439-9639-DF6A3F4BE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3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aphic of a person praying&#10;&#10;Description automatically generated with medium confidence">
            <a:extLst>
              <a:ext uri="{FF2B5EF4-FFF2-40B4-BE49-F238E27FC236}">
                <a16:creationId xmlns:a16="http://schemas.microsoft.com/office/drawing/2014/main" id="{226AB729-8E3C-8D27-8C57-CD31E60B3D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488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06A738DD-91D4-43D3-CBC3-832269EB4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1476375"/>
            <a:ext cx="7048500" cy="390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818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Freeform: Shape 103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41" name="Isosceles Triangle 104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mage result for fast from unkind">
            <a:extLst>
              <a:ext uri="{FF2B5EF4-FFF2-40B4-BE49-F238E27FC236}">
                <a16:creationId xmlns:a16="http://schemas.microsoft.com/office/drawing/2014/main" id="{F880321C-FCCE-6E90-FE9E-FE2CD7B8C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95442" y="643468"/>
            <a:ext cx="7201117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3" name="Isosceles Triangle 104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196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ross with a crown of thorns on it&#10;&#10;Description automatically generated">
            <a:extLst>
              <a:ext uri="{FF2B5EF4-FFF2-40B4-BE49-F238E27FC236}">
                <a16:creationId xmlns:a16="http://schemas.microsoft.com/office/drawing/2014/main" id="{32617D60-DECD-8E5A-EE86-870B7D0115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93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153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with her eyes closed and hands together in prayer&#10;&#10;Description automatically generated">
            <a:extLst>
              <a:ext uri="{FF2B5EF4-FFF2-40B4-BE49-F238E27FC236}">
                <a16:creationId xmlns:a16="http://schemas.microsoft.com/office/drawing/2014/main" id="{B61261F2-F361-149C-A4D5-98D720A6B4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10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5C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arl in a shell&#10;&#10;Description automatically generated">
            <a:extLst>
              <a:ext uri="{FF2B5EF4-FFF2-40B4-BE49-F238E27FC236}">
                <a16:creationId xmlns:a16="http://schemas.microsoft.com/office/drawing/2014/main" id="{B70FD604-1108-1142-7D14-C5D58AD03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7" y="643467"/>
            <a:ext cx="5571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188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4286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Hilary Homer</cp:lastModifiedBy>
  <cp:revision>16</cp:revision>
  <dcterms:created xsi:type="dcterms:W3CDTF">2018-07-09T09:48:40Z</dcterms:created>
  <dcterms:modified xsi:type="dcterms:W3CDTF">2024-02-22T09:50:08Z</dcterms:modified>
</cp:coreProperties>
</file>