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59" r:id="rId4"/>
    <p:sldId id="264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ain animation gif">
            <a:extLst>
              <a:ext uri="{FF2B5EF4-FFF2-40B4-BE49-F238E27FC236}">
                <a16:creationId xmlns:a16="http://schemas.microsoft.com/office/drawing/2014/main" id="{E96DACD4-2677-4877-AFF0-785503F1460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"/>
            <a:ext cx="12192000" cy="67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67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eather gif">
            <a:extLst>
              <a:ext uri="{FF2B5EF4-FFF2-40B4-BE49-F238E27FC236}">
                <a16:creationId xmlns:a16="http://schemas.microsoft.com/office/drawing/2014/main" id="{A42E3DA2-1CFC-4989-B346-1337507A88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58" y="246351"/>
            <a:ext cx="11316085" cy="63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38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rain">
            <a:extLst>
              <a:ext uri="{FF2B5EF4-FFF2-40B4-BE49-F238E27FC236}">
                <a16:creationId xmlns:a16="http://schemas.microsoft.com/office/drawing/2014/main" id="{5BEC9094-2608-405E-8CF9-C79FBAA946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327" y="942110"/>
            <a:ext cx="6345382" cy="63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tse3.mm.bing.net/th?id=OIP.Mc9ef1f41f4eacf3ebe490eea0ce13049o0&amp;pid=Api&amp;w=180&amp;h=181">
            <a:extLst>
              <a:ext uri="{FF2B5EF4-FFF2-40B4-BE49-F238E27FC236}">
                <a16:creationId xmlns:a16="http://schemas.microsoft.com/office/drawing/2014/main" id="{054084BA-FF66-4F09-A9AF-058AFF1FD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8" y="118004"/>
            <a:ext cx="4932219" cy="495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4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jet stream april showers uk">
            <a:extLst>
              <a:ext uri="{FF2B5EF4-FFF2-40B4-BE49-F238E27FC236}">
                <a16:creationId xmlns:a16="http://schemas.microsoft.com/office/drawing/2014/main" id="{44E2149B-E971-4CA9-A81D-2CCE04B1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311727"/>
            <a:ext cx="8312728" cy="623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21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pril Showers Art Print Inspirational Wall Art Hand - Etsy | April ...">
            <a:extLst>
              <a:ext uri="{FF2B5EF4-FFF2-40B4-BE49-F238E27FC236}">
                <a16:creationId xmlns:a16="http://schemas.microsoft.com/office/drawing/2014/main" id="{2D375A9C-B452-8013-B5EE-FF0DFACD6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14ADE8-0434-4C3E-991A-74AE69BA87AD}"/>
              </a:ext>
            </a:extLst>
          </p:cNvPr>
          <p:cNvSpPr/>
          <p:nvPr/>
        </p:nvSpPr>
        <p:spPr>
          <a:xfrm>
            <a:off x="1010756" y="965569"/>
            <a:ext cx="10170488" cy="492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6000" dirty="0">
                <a:solidFill>
                  <a:schemeClr val="accent1">
                    <a:lumMod val="75000"/>
                  </a:schemeClr>
                </a:solidFill>
              </a:rPr>
              <a:t>‘And after you have suffered a little while, the God of all grace . . . will himself restore, confirm, strengthen and establish you.’</a:t>
            </a:r>
          </a:p>
          <a:p>
            <a:pPr algn="r">
              <a:lnSpc>
                <a:spcPct val="110000"/>
              </a:lnSpc>
            </a:pPr>
            <a:r>
              <a:rPr lang="en-GB" sz="4800" i="1" dirty="0">
                <a:solidFill>
                  <a:schemeClr val="accent1">
                    <a:lumMod val="75000"/>
                  </a:schemeClr>
                </a:solidFill>
              </a:rPr>
              <a:t>1 Peter 5.10</a:t>
            </a:r>
          </a:p>
        </p:txBody>
      </p:sp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32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15</cp:revision>
  <dcterms:created xsi:type="dcterms:W3CDTF">2017-06-27T17:58:57Z</dcterms:created>
  <dcterms:modified xsi:type="dcterms:W3CDTF">2024-02-29T17:35:01Z</dcterms:modified>
</cp:coreProperties>
</file>