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6D6E7-0DA2-EF36-2B83-A2EA07999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DC367-4565-B4BF-7969-A125FE47B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EA396-9FC1-F528-5896-A1BF495E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9AC63-568A-CA95-29EB-238610450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F458D-5D6A-127B-99EF-8FBDD099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00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288A-9672-F373-7D18-990B62E1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1280E-E802-3A7D-BA8A-6F17BB9DC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10010-5978-9FC8-5101-E89B33F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F857D-66A7-99AD-8225-4E4DEA37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43120-CD58-3A7B-0380-5D06301FF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45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F5704-4A40-147E-4133-4C1346AD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E5287-DAFE-85D0-4F89-6A2A7A928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A9CFC-8A04-B7DB-1606-29ED40E00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BEF89-EFC1-7CF6-7D82-7BBB5A8E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BE0B5-942C-AB85-BB32-DA5899F59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31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9A24-7667-14E7-A3F7-4E23D777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24CC-DA1F-2AD4-02AA-580ECD958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11BB2-B858-2783-B78F-5C667E326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CC912C-7DB8-812B-196D-EFB74A23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891FE-B5B8-51BA-0C98-31B7E492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3195E-57E0-3DDB-C560-91F2A526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93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38F21-C088-1254-50B8-76CE9F36C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59EC6-F016-1B5A-C56D-BAF7D4540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A513D-7C5C-9AEC-83EE-7DE89087F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912EA-B7F9-8E59-8839-B26C1E368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BE58D0-F6E7-15C8-C001-E8E4B9E5C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DC8EE-14D0-046E-072F-37029B197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BD06EC-BC56-1E83-2C34-C625C42F9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F3D93B-4689-B710-46B1-CCB5FBF5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2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1E8AE-8B8B-BD60-4C6E-18AC86CB2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9C2B1-2BDC-BDB6-EA00-40B9FCE5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4C859-4ACE-F6B0-AAAD-5D278A2D6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3C8A0-4E53-5D0D-7E6A-84A20B7E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07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BBE5AB-0695-BC51-C299-6541721BE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5275D7-5819-6CC8-2696-732AB8696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A2803-CD01-D118-3635-3470D4E5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12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3FC4-A922-5106-4C42-4DE456C1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25A93-D4EF-2116-D119-FAC405B6C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FA105-5403-1F15-14A1-FF6676BBA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83561-BCA2-45A4-CF8B-3673B93A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535DA-5A46-3024-2874-4E0EB824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5B0F9-604C-FFF6-C13C-A7D083408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902F-0027-B35E-D9AF-358785DD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1CDFBF-06F3-41B4-FCF3-F8C7F013E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D7029-BE9B-67E3-AE18-B450E161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7E6DA-69E9-C0AE-C411-9FA4521B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3F17E-8FBB-F4E2-3D29-7616C9EA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E67A8-9861-1914-78EE-560D2F56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3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A2EB-EAFE-771D-236D-61D578FCD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7E58C-E201-AA0E-EF4D-C5E9C1030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4855-E9F2-21F7-5AB6-286C75A3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27019-2439-8480-7C89-A59062605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CD6C8-AFCF-F7DB-73A5-63846AB1A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7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1611FB-32C6-9FFB-AB79-6C1744D97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F9F1B-B677-988C-F257-2F9C0E66B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74E77-6D8B-B41E-437F-C3BF7301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45954-C72D-349A-94E6-D8C37EF4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49F71-9CC3-A437-3443-4DE957EA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66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DA35D7-33E6-B8B9-8054-2FE4DAD9B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963E4-85A6-5917-6EBE-81D1B1BA3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CAF7D-CB0C-45CE-D3BB-D632AC617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690F1-F525-4533-A6CF-F4D0700A411A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E3DBF-B63C-9464-507B-0A768B0B9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07903-4BE5-DA4A-FD86-E97DB0451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AA2C-9876-4F76-96E0-85B711F40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4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1" name="Rectangle 8205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13" name="Rectangle 8207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10" name="Rectangle 8209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12" name="Rectangle 8211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F5A005-9855-4C1E-B788-0DDA6053C75F}"/>
              </a:ext>
            </a:extLst>
          </p:cNvPr>
          <p:cNvSpPr txBox="1"/>
          <p:nvPr/>
        </p:nvSpPr>
        <p:spPr>
          <a:xfrm>
            <a:off x="480860" y="857251"/>
            <a:ext cx="5393628" cy="33881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‘Mathematics is the language in which God has written the universe.’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1" kern="120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Galileo Galilei</a:t>
            </a:r>
            <a:endParaRPr lang="en-US" sz="4400" i="1" kern="1200" dirty="0">
              <a:ln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8214" name="Rectangle 8213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6" name="Oval 8215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Free Contemporary Mathematics Book For Download OpenStax, 49% OFF">
            <a:extLst>
              <a:ext uri="{FF2B5EF4-FFF2-40B4-BE49-F238E27FC236}">
                <a16:creationId xmlns:a16="http://schemas.microsoft.com/office/drawing/2014/main" id="{10A4518F-4F08-0362-EB22-BCC0D53B3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0968" y="2108877"/>
            <a:ext cx="3716346" cy="265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257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Planets - NASA Science">
            <a:extLst>
              <a:ext uri="{FF2B5EF4-FFF2-40B4-BE49-F238E27FC236}">
                <a16:creationId xmlns:a16="http://schemas.microsoft.com/office/drawing/2014/main" id="{E8501B45-53D9-1845-C133-FDE5778E4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0" b="207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96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Autumn leaf color - Wikipedia">
            <a:extLst>
              <a:ext uri="{FF2B5EF4-FFF2-40B4-BE49-F238E27FC236}">
                <a16:creationId xmlns:a16="http://schemas.microsoft.com/office/drawing/2014/main" id="{2D4CC614-FAF0-0A28-E1D4-2D45A5DF2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1" r="20042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eaves - Why do plants have leaves? | Young People's Trust For the  Environment">
            <a:extLst>
              <a:ext uri="{FF2B5EF4-FFF2-40B4-BE49-F238E27FC236}">
                <a16:creationId xmlns:a16="http://schemas.microsoft.com/office/drawing/2014/main" id="{5D6BA32F-C655-DFFC-B2F2-5C6402234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r="18671" b="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70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Rectangle 410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2" name="Picture 6" descr="Early childhood development: The foundation of a sustainable and prosperous  society - Humanium">
            <a:extLst>
              <a:ext uri="{FF2B5EF4-FFF2-40B4-BE49-F238E27FC236}">
                <a16:creationId xmlns:a16="http://schemas.microsoft.com/office/drawing/2014/main" id="{7E660C51-3B35-F6C3-D527-29971D1D3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60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Flower Color Meaning | Significance of Flower Colors | Petal Talk">
            <a:extLst>
              <a:ext uri="{FF2B5EF4-FFF2-40B4-BE49-F238E27FC236}">
                <a16:creationId xmlns:a16="http://schemas.microsoft.com/office/drawing/2014/main" id="{C640C07E-A6F2-A98C-7D64-EEC752337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75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How are seashells created? Or any other shell, such as a snail's or a  turtle's? | Scientific American">
            <a:extLst>
              <a:ext uri="{FF2B5EF4-FFF2-40B4-BE49-F238E27FC236}">
                <a16:creationId xmlns:a16="http://schemas.microsoft.com/office/drawing/2014/main" id="{AE53D4AF-E51E-BA12-8C11-3D16BB683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52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207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Peapod: Who Says Grocery Shopping has to be a Chore">
            <a:extLst>
              <a:ext uri="{FF2B5EF4-FFF2-40B4-BE49-F238E27FC236}">
                <a16:creationId xmlns:a16="http://schemas.microsoft.com/office/drawing/2014/main" id="{655D437E-61E4-B1F3-9BA8-AB2DD1A2D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5" b="109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8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EC231B-D9F6-39C1-4E9A-1C0F05AD81A2}"/>
              </a:ext>
            </a:extLst>
          </p:cNvPr>
          <p:cNvSpPr txBox="1"/>
          <p:nvPr/>
        </p:nvSpPr>
        <p:spPr>
          <a:xfrm>
            <a:off x="391887" y="2180642"/>
            <a:ext cx="5259105" cy="2496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  <a:latin typeface="+mj-lt"/>
              </a:rPr>
              <a:t>‘God is one and the same God, always and everywhere.’</a:t>
            </a:r>
          </a:p>
          <a:p>
            <a:pPr algn="r">
              <a:spcAft>
                <a:spcPts val="600"/>
              </a:spcAft>
            </a:pPr>
            <a:r>
              <a:rPr lang="en-US" sz="3200" i="1" dirty="0">
                <a:ln>
                  <a:noFill/>
                </a:ln>
                <a:effectLst/>
                <a:latin typeface="+mj-lt"/>
              </a:rPr>
              <a:t>Sir Isaac Newton</a:t>
            </a:r>
          </a:p>
        </p:txBody>
      </p:sp>
      <p:pic>
        <p:nvPicPr>
          <p:cNvPr id="9220" name="Picture 4" descr="Hebrews 13:8 Jesus Christ is the same yesterday, today and forever&quot;  Photographic Print for Sale by Anna Myerscough | Redbubble">
            <a:extLst>
              <a:ext uri="{FF2B5EF4-FFF2-40B4-BE49-F238E27FC236}">
                <a16:creationId xmlns:a16="http://schemas.microsoft.com/office/drawing/2014/main" id="{FFEF6111-B3DF-2A7D-D234-54EA1402E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" r="3158"/>
          <a:stretch/>
        </p:blipFill>
        <p:spPr bwMode="auto">
          <a:xfrm>
            <a:off x="5650992" y="10"/>
            <a:ext cx="654100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786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31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2024-01-03T10:24:34Z</dcterms:created>
  <dcterms:modified xsi:type="dcterms:W3CDTF">2024-01-09T15:20:27Z</dcterms:modified>
</cp:coreProperties>
</file>