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68" r:id="rId5"/>
    <p:sldId id="286" r:id="rId6"/>
    <p:sldId id="285" r:id="rId7"/>
    <p:sldId id="287" r:id="rId8"/>
    <p:sldId id="265" r:id="rId9"/>
    <p:sldId id="275" r:id="rId10"/>
    <p:sldId id="271" r:id="rId11"/>
    <p:sldId id="288" r:id="rId12"/>
    <p:sldId id="289" r:id="rId13"/>
    <p:sldId id="283" r:id="rId14"/>
    <p:sldId id="284" r:id="rId15"/>
    <p:sldId id="290" r:id="rId16"/>
    <p:sldId id="291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6699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t>08/01/2024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AEA5B9-8697-47D6-9526-92F12D0B1760}"/>
              </a:ext>
            </a:extLst>
          </p:cNvPr>
          <p:cNvSpPr txBox="1"/>
          <p:nvPr/>
        </p:nvSpPr>
        <p:spPr>
          <a:xfrm>
            <a:off x="2249742" y="3933056"/>
            <a:ext cx="4644516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27684" y="1988840"/>
            <a:ext cx="56886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do these words mean?</a:t>
            </a:r>
          </a:p>
        </p:txBody>
      </p:sp>
    </p:spTree>
    <p:extLst>
      <p:ext uri="{BB962C8B-B14F-4D97-AF65-F5344CB8AC3E}">
        <p14:creationId xmlns:p14="http://schemas.microsoft.com/office/powerpoint/2010/main" val="907179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5596" y="836712"/>
            <a:ext cx="7272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Overcoming a problem, mistake or challenge</a:t>
            </a:r>
            <a:endParaRPr lang="en-GB" sz="5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AEA5B9-8697-47D6-9526-92F12D0B1760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  <p:pic>
        <p:nvPicPr>
          <p:cNvPr id="1026" name="Picture 2" descr="19,600+ Cliffs Illustrations, Royalty-Free Vector Graphics &amp; Clip Art -  iStock | Edge of cliff, Cliff face, R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2636912"/>
            <a:ext cx="58293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767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esus clip art 12 disci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56" y="2204864"/>
            <a:ext cx="719968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54324" y="774052"/>
            <a:ext cx="503535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were these men </a:t>
            </a:r>
          </a:p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connected to Jesus?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6046B-86F6-7967-437D-8F1F832B68F7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1866309867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esus clip art 12 disci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56" y="2204864"/>
            <a:ext cx="719968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96905" y="1342509"/>
            <a:ext cx="65501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Which man betrayed Jesus?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57A986-5D8F-E49D-85D2-3794BCA398B9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321729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jesus clip art jud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2" t="-1725" r="7182" b="9249"/>
          <a:stretch/>
        </p:blipFill>
        <p:spPr bwMode="auto">
          <a:xfrm>
            <a:off x="2138900" y="2360639"/>
            <a:ext cx="486620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65230" y="1004535"/>
            <a:ext cx="56135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Judas betrayed Jesus for 30 pieces of silver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EDE407-0825-DC90-9BB7-BFBE0A713ABE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399899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lip art jesus passover me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006" y="2636912"/>
            <a:ext cx="6569989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95736" y="1651447"/>
            <a:ext cx="47525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The Last Supper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672FF6-3957-F77E-3658-19E05F492A55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80193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praying stock vector. Illustration of sacrifice - 19847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9211"/>
            <a:ext cx="4333247" cy="306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3CA9B4-F2CB-4358-AF21-159A3625C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775" y="3429000"/>
            <a:ext cx="4182059" cy="31913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605214" y="1196752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The Garden</a:t>
            </a:r>
          </a:p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of Gethsemane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0EC30F-3504-5362-A5DE-0ACC6F7C76C8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241728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esus clip art 12 disci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56" y="2204864"/>
            <a:ext cx="719968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0870" y="1053316"/>
            <a:ext cx="87222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Which other disciple betrayed Jesus?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C875E9-1D41-8FFC-8001-1C1693269F50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243377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5616" y="2705725"/>
            <a:ext cx="69127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Judas and Peter both made big mistakes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0D7DB6-5568-B6B9-6168-2FF8FF534EFA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352684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 result for jesus clip art judas">
            <a:extLst>
              <a:ext uri="{FF2B5EF4-FFF2-40B4-BE49-F238E27FC236}">
                <a16:creationId xmlns:a16="http://schemas.microsoft.com/office/drawing/2014/main" id="{C57185D1-24DD-46E6-B41F-E46F8045BF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2" t="-1725" r="7182" b="9249"/>
          <a:stretch/>
        </p:blipFill>
        <p:spPr bwMode="auto">
          <a:xfrm>
            <a:off x="296583" y="1708826"/>
            <a:ext cx="2885603" cy="226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52BA2DD-D705-4A78-B28E-4CC1943F717C}"/>
              </a:ext>
            </a:extLst>
          </p:cNvPr>
          <p:cNvSpPr txBox="1"/>
          <p:nvPr/>
        </p:nvSpPr>
        <p:spPr>
          <a:xfrm>
            <a:off x="1691680" y="776898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Recognize the mistake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2C6757-14B6-4CC7-891E-0FB2E9A43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78" y="4293096"/>
            <a:ext cx="3024337" cy="23078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6329" y="1601724"/>
            <a:ext cx="3072574" cy="23710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896" y="4183388"/>
            <a:ext cx="5093441" cy="2527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89BBAC-A48E-0C4E-1E93-CC19D91EAFEE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276060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14643"/>
          <a:stretch/>
        </p:blipFill>
        <p:spPr>
          <a:xfrm>
            <a:off x="3203848" y="1628800"/>
            <a:ext cx="2736304" cy="32581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184" y="3861048"/>
            <a:ext cx="2076740" cy="23911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54273" y="522315"/>
            <a:ext cx="42354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Forgive yourself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AF8E83-E46E-1453-89D5-23D78787C1F7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135451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52584" y="692696"/>
            <a:ext cx="60388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Spend time with others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2C6757-14B6-4CC7-891E-0FB2E9A43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636912"/>
            <a:ext cx="3024337" cy="23078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1700808"/>
            <a:ext cx="4872716" cy="24149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4293096"/>
            <a:ext cx="4868796" cy="21912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89CC7E-109B-7F2A-394F-F9D56A09FE89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1462151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32394" y="378299"/>
            <a:ext cx="36792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Move forward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196752"/>
            <a:ext cx="4586308" cy="23709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610" y="3789040"/>
            <a:ext cx="4649243" cy="27546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41" y="4077072"/>
            <a:ext cx="3711390" cy="21602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46C608-4602-0348-5312-E31D67EF1B05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352820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op Mistakes Stock Illustrations – 48 Top Mistakes Stock Illustrations,  Vectors &amp; Clipart - Dreams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38332"/>
            <a:ext cx="5616624" cy="518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1B0B1A-6CE9-2D1A-AE00-DF0B2EF757A0}"/>
              </a:ext>
            </a:extLst>
          </p:cNvPr>
          <p:cNvSpPr txBox="1"/>
          <p:nvPr/>
        </p:nvSpPr>
        <p:spPr>
          <a:xfrm>
            <a:off x="6660232" y="81904"/>
            <a:ext cx="237626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Stick It Out!</a:t>
            </a:r>
          </a:p>
        </p:txBody>
      </p:sp>
    </p:spTree>
    <p:extLst>
      <p:ext uri="{BB962C8B-B14F-4D97-AF65-F5344CB8AC3E}">
        <p14:creationId xmlns:p14="http://schemas.microsoft.com/office/powerpoint/2010/main" val="79490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8" ma:contentTypeDescription="Create a new document." ma:contentTypeScope="" ma:versionID="fa1bb1cccedb0e6d241efdb27d454843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4ba853b6369f6d7a182b1e843a2c97ed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68E56C-E7CE-435C-A3D0-921588776DB9}">
  <ds:schemaRefs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1be41fc0-aa03-44b0-9f57-ad44166b7528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FDA2878-614D-4BF0-BEEB-F3F12BF9E6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73B7C6-3F35-4E16-94CB-65B6FE066E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1783</TotalTime>
  <Words>122</Words>
  <Application>Microsoft Office PowerPoint</Application>
  <PresentationFormat>On-screen Show (4:3)</PresentationFormat>
  <Paragraphs>29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Hilary Homer</cp:lastModifiedBy>
  <cp:revision>111</cp:revision>
  <dcterms:created xsi:type="dcterms:W3CDTF">2014-10-27T19:57:18Z</dcterms:created>
  <dcterms:modified xsi:type="dcterms:W3CDTF">2024-01-08T09:09:31Z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