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95" r:id="rId5"/>
    <p:sldId id="297" r:id="rId6"/>
    <p:sldId id="298" r:id="rId7"/>
    <p:sldId id="300" r:id="rId8"/>
    <p:sldId id="301" r:id="rId9"/>
    <p:sldId id="302" r:id="rId10"/>
    <p:sldId id="292" r:id="rId11"/>
    <p:sldId id="304" r:id="rId12"/>
    <p:sldId id="305" r:id="rId13"/>
    <p:sldId id="306" r:id="rId14"/>
    <p:sldId id="307" r:id="rId15"/>
    <p:sldId id="30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BDDE-9BC3-1001-2670-E518C6F44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3A4A5-906F-BBF1-B3A3-318B4BCAC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C9823-F92A-4F9F-FC7B-E0676278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B4629-02F7-A9C8-D487-008AC19FE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5CA1-87C6-67FE-DD6E-64AD3F52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33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58787-DD2C-7303-BA8C-FC6DD8D7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26BA8-B808-7294-E671-C62CF90BD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38B7-BF61-7263-6565-E72F7BCC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7F7C0-BE11-37EA-3235-0D83F80D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9FD8D-AB9D-7F3F-D724-19F51761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77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71F0-8493-5EFD-DE69-0ADAC86B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D4C91-E84D-9A99-89EB-F5B265311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11981-DF1A-C502-6853-693ED55A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E5A13-2D83-BD18-9AC8-C8CDE0A7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CCF94-D030-E5DC-416A-B53D1052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25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0C37-D263-E334-4F70-6E0E5E5C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3C51-6E38-E3AC-762B-9793A7897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0C385-DEA7-FBC3-640A-FAE78D7E5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AF2F5-A89B-843D-FFD2-D8CAF0B4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E6219-D92B-AD4A-431B-D88879433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52D18-59DA-9118-848B-9A742D4B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490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7A39-BE27-F544-8FD4-615655854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9F455-7DCC-8344-5A9B-3F6A6D823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94119-6227-E58C-CC03-2C2F38263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478BC-B2BF-CB1A-FEF0-0830DD5D3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4BD783-1ABC-5206-1E23-2B72D1FBD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76DEBB-8C27-852A-101B-7A3E66195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4C9875-028C-4C49-9246-257EAC91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94A4A1-19A0-2A46-6E49-D579FD36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4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04AE-260F-9EE9-5477-ED94FFEA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FA1F0-7C55-9176-3698-1CC966605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E34FA-7C8D-4EC6-8AA6-73DB4706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8FF10-728C-6948-7608-33F274229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322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41DE2A-70FE-6EAA-14FB-0F0154279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16C5CA-DF20-102C-EFEE-F8BAC25F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4F3A9-9845-79AD-C064-63D3F1F5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23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0E162-2A5B-9A37-B458-2694C639F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28C0-9608-5E34-D1EB-FB7B8C982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A36F3-273A-B55C-BF33-49219D77D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01A1D-603B-2FE2-2DDF-E595DCD63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C0C4B-1FFF-DA60-091B-A7901F1B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7DB3C-A7B5-504E-1B3D-0DFCD474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755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D176-47B7-6DDB-F574-83ABAB1A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E1B3-C3DB-C84B-037F-2E956925CB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5633F-9260-A9F5-B466-1EE80DC5F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4F60C-2C67-22B9-DF0C-B2A121A7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CACF1-5D9C-942F-7B48-A5292A82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28D73-CA51-8A63-1AB5-7505A5B8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28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48EF-B8D4-58B4-45F0-F02644E3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7D984-1401-7CB8-D02B-70CF275D1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B542F-C2F2-E322-001B-999D5AC0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D1E5C-13C3-00DA-822D-A7163512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19C0B-8A98-E6DB-2E7B-54658CB5C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333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01D1DD-677A-7B5B-A1F5-63206E1A2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C6E98-C368-F3A3-6C54-990B70B63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4ADB3-2F73-9C21-CA18-EED0A7526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02D40-B571-4180-F580-E6090158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DE40A-6922-3E94-F696-AD3FDF76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83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FE9763-1E29-8B7F-EC4A-5BE4F0BC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BDA1C-5ACB-FE33-6FF6-4F9905F8A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544E8-BC43-B57D-1AB7-CAC31427B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6126E-8424-B016-5108-1126A3A79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5C7D4-BAEB-5C4B-51AC-1450E2DD1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31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596" y="548680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Overcoming a problem, mistake or challenge</a:t>
            </a:r>
            <a:endParaRPr lang="en-GB" sz="54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026" name="Picture 2" descr="19,600+ Cliffs Illustrations, Royalty-Free Vector Graphics &amp; Clip Art -  iStock | Edge of cliff, Cliff face, R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2348880"/>
            <a:ext cx="58293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11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2204864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77230" y="404664"/>
            <a:ext cx="558954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How were these men </a:t>
            </a:r>
          </a:p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connected to Jesus?</a:t>
            </a:r>
          </a:p>
        </p:txBody>
      </p:sp>
    </p:spTree>
    <p:extLst>
      <p:ext uri="{BB962C8B-B14F-4D97-AF65-F5344CB8AC3E}">
        <p14:creationId xmlns:p14="http://schemas.microsoft.com/office/powerpoint/2010/main" val="309199732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1628800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5715" y="620688"/>
            <a:ext cx="70525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Which man betrayed Jesus?</a:t>
            </a:r>
          </a:p>
        </p:txBody>
      </p:sp>
    </p:spTree>
    <p:extLst>
      <p:ext uri="{BB962C8B-B14F-4D97-AF65-F5344CB8AC3E}">
        <p14:creationId xmlns:p14="http://schemas.microsoft.com/office/powerpoint/2010/main" val="27002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692696"/>
            <a:ext cx="4752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The Last Supper</a:t>
            </a:r>
          </a:p>
        </p:txBody>
      </p:sp>
      <p:pic>
        <p:nvPicPr>
          <p:cNvPr id="4" name="Picture 2" descr="The Last Supper Leonardo da Vinci: Information, Tickets, Hours, Price.">
            <a:extLst>
              <a:ext uri="{FF2B5EF4-FFF2-40B4-BE49-F238E27FC236}">
                <a16:creationId xmlns:a16="http://schemas.microsoft.com/office/drawing/2014/main" id="{9385039A-D8A1-3A88-BEFC-75A128D4D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72816"/>
            <a:ext cx="762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74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5258" y="476672"/>
            <a:ext cx="6973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The Garden of Gethsemane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E263950-3A93-4EDB-C64A-13DD6C661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1412776"/>
            <a:ext cx="5349850" cy="51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29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2060848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93842" y="404664"/>
            <a:ext cx="5356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  <a:latin typeface="+mj-lt"/>
              </a:rPr>
              <a:t>Which other disciple betrayed Jesus?</a:t>
            </a:r>
          </a:p>
        </p:txBody>
      </p:sp>
    </p:spTree>
    <p:extLst>
      <p:ext uri="{BB962C8B-B14F-4D97-AF65-F5344CB8AC3E}">
        <p14:creationId xmlns:p14="http://schemas.microsoft.com/office/powerpoint/2010/main" val="359591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 is Not Here, He Has Risen! - Samoa Global News">
            <a:extLst>
              <a:ext uri="{FF2B5EF4-FFF2-40B4-BE49-F238E27FC236}">
                <a16:creationId xmlns:a16="http://schemas.microsoft.com/office/drawing/2014/main" id="{F2774827-DC02-21D5-55C9-2DF2C1592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4532"/>
            <a:ext cx="9144000" cy="54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685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52BA2DD-D705-4A78-B28E-4CC1943F717C}"/>
              </a:ext>
            </a:extLst>
          </p:cNvPr>
          <p:cNvSpPr txBox="1"/>
          <p:nvPr/>
        </p:nvSpPr>
        <p:spPr>
          <a:xfrm>
            <a:off x="1691680" y="476672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+mj-lt"/>
              </a:rPr>
              <a:t>Recognize the mistake</a:t>
            </a:r>
          </a:p>
        </p:txBody>
      </p:sp>
      <p:pic>
        <p:nvPicPr>
          <p:cNvPr id="3074" name="Picture 2" descr="Admitting your Mistakes - Risks versus Rewards">
            <a:extLst>
              <a:ext uri="{FF2B5EF4-FFF2-40B4-BE49-F238E27FC236}">
                <a16:creationId xmlns:a16="http://schemas.microsoft.com/office/drawing/2014/main" id="{9E09ED5C-8012-F24E-EEBC-4445B76C8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47481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3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4273" y="522315"/>
            <a:ext cx="40843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+mj-lt"/>
              </a:rPr>
              <a:t>Forgive yourself</a:t>
            </a:r>
          </a:p>
        </p:txBody>
      </p:sp>
      <p:pic>
        <p:nvPicPr>
          <p:cNvPr id="4098" name="Picture 2" descr="Vision and Mission - NeXR Tech">
            <a:extLst>
              <a:ext uri="{FF2B5EF4-FFF2-40B4-BE49-F238E27FC236}">
                <a16:creationId xmlns:a16="http://schemas.microsoft.com/office/drawing/2014/main" id="{C353EB26-48F9-D37A-5DBB-4EBBB0474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650454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89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2584" y="692696"/>
            <a:ext cx="59530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+mj-lt"/>
              </a:rPr>
              <a:t>Spend time with others</a:t>
            </a:r>
          </a:p>
        </p:txBody>
      </p:sp>
      <p:pic>
        <p:nvPicPr>
          <p:cNvPr id="5122" name="Picture 2" descr="Cheerful Multiethnic Group of Teen Friends Having Fun Outdoor Stock ...">
            <a:extLst>
              <a:ext uri="{FF2B5EF4-FFF2-40B4-BE49-F238E27FC236}">
                <a16:creationId xmlns:a16="http://schemas.microsoft.com/office/drawing/2014/main" id="{9BDB280E-5AD8-4559-CF08-24DB5544B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00" y="1623306"/>
            <a:ext cx="7236000" cy="483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7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6754" y="378299"/>
            <a:ext cx="36704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+mj-lt"/>
              </a:rPr>
              <a:t>Move forward</a:t>
            </a:r>
          </a:p>
        </p:txBody>
      </p:sp>
      <p:pic>
        <p:nvPicPr>
          <p:cNvPr id="6146" name="Picture 2" descr="6 Common Usability Mistakes According to UX Designers | | Graphic ...">
            <a:extLst>
              <a:ext uri="{FF2B5EF4-FFF2-40B4-BE49-F238E27FC236}">
                <a16:creationId xmlns:a16="http://schemas.microsoft.com/office/drawing/2014/main" id="{5F6D9C83-89CC-2BD1-6785-0CDEB0E8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412776"/>
            <a:ext cx="5715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4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p Mistakes Stock Illustrations – 48 Top Mistakes Stock Illustrations,  Vectors &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8332"/>
            <a:ext cx="5616624" cy="518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73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73B7C6-3F35-4E16-94CB-65B6FE066E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68E56C-E7CE-435C-A3D0-921588776DB9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1be41fc0-aa03-44b0-9f57-ad44166b7528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FDA2878-614D-4BF0-BEEB-F3F12BF9E6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</TotalTime>
  <Words>44</Words>
  <Application>Microsoft Office PowerPoint</Application>
  <PresentationFormat>On-screen Show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113</cp:revision>
  <dcterms:created xsi:type="dcterms:W3CDTF">2014-10-27T19:57:18Z</dcterms:created>
  <dcterms:modified xsi:type="dcterms:W3CDTF">2024-01-08T10:25:17Z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