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>
        <p:scale>
          <a:sx n="120" d="100"/>
          <a:sy n="120" d="100"/>
        </p:scale>
        <p:origin x="174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DEC75-6273-4CC9-D90B-19594D758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D9361E-E54D-2948-749A-9A133DC96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87AB9-9D9B-048E-A463-0A35C670E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94568-B676-70AD-8C86-16987450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2F3E4-EF0C-62E9-E7FF-B7B344C5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51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F72D7-2B71-3F47-9363-A2B5E3A87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0F3B6-6861-7B7D-B051-69F5A14BE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76E76-775B-97D0-DC4F-7D536BE9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E4B1D-58CB-3EC4-542D-4AE3ED58C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52D96-9E79-8534-7796-AF4E3421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731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F39F-B31A-517C-0629-902EA1AD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EF886-E8C3-44EA-8EAF-2E7C58941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57F0E-823F-4DE2-2AC8-C150126E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138B-0C31-CE0A-9B40-4132CC8D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D1CF1-5903-3820-5DDF-2A217727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381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E222C-D544-B7A5-1A64-6FBDCB99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E052-CD4A-6B83-06C3-20CB464B9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EF904-1896-CC3E-58C0-E50E51305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ABE2D-1775-8A5F-0A0D-6C13B538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933B4-52A6-1F7F-40FB-88AB7175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4ABB2-52A2-E4CB-B099-DFFE0FD8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94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BC7B9-D1EB-5B1E-0472-8E5315E43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0DFB8-6FF1-A1F9-5A6A-856953D3A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20E777-56F5-D294-9286-B38FB3F47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200CA5-A6D7-06EB-EA81-E9C5CD855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C3DE70-8A18-9416-1E63-DACDF9E2F2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6F73A-FE11-122A-31DD-9EA71980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46A062-F43F-339A-4DDC-60FEB0080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F4B55C-2098-19A1-D02E-A87646414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49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7E68-BCF2-AA52-0201-EE4F7430C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21D26-F7BA-E390-1E94-EE2840328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85423-7B4D-29FD-0B36-D4A9E9174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68FB01-1D62-76EF-84BB-F6C06367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6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52D69-484B-F2E8-FFF7-AF16E3A90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E6C31B-C12D-AA27-271B-5FE2F4D1B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D88AD-ACEB-410D-8BF7-EB92EA0F6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88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67AE0-B0FA-DFD5-63BD-0C4C96618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C9314-BD16-3379-6F38-0CFA97A50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F9F45-F7DD-69A5-EABC-EADB44E33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90C21-857E-B02F-A28B-098608C5D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AC504-5730-BAD2-BCD0-8BA30CB1D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344C4-9B6B-CFF6-9479-1A8DAA70A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25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FBAA-FAAD-08B7-DE46-8ED0BE6E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F048B3-11C1-024C-3AAD-C05E0E846D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D991D-2D73-D583-CE77-7A9E49A9B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FF7DA-A792-AFD2-ECB8-32A10A1A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BD90C-1E17-53E3-D287-B98A747D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FA911-9886-F4F8-34F1-48AF1A60D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00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B1678-5CDE-B1A9-6042-CCB7710CA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D9315-E0A2-AC75-52F2-C57AC30AA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4C01A-3AD8-A761-69CA-E1C425601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B373F-95B7-8C9D-69EE-9041D4137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DE45D-26F6-F611-CC90-FDD6EB37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68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617A57-7DF9-0111-D2E9-7CC4ACCF7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23D3C-AAED-1DA8-E85D-77283AE2C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4E347-E011-D8BB-7C0B-472E9C612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8E2D2-0CA3-1C86-5B31-507F07B6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30795-C494-79BA-FDEF-9C6A675C3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0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F9536D-FE92-A269-C8D2-1CD8B39F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9329B-801E-FD60-06CA-FFF3DFD36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68B0E-FD47-9A24-8502-5174E33E3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E5E6F-9861-445B-8FE9-C8FA9146CFD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DE4FA-0DCE-4AA5-CB63-BA2C961D6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04C5E-518A-2280-32C0-677632DAA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3F89-49AD-4DCA-903E-A29CCDE60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85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AC6BD2-BEAE-882A-D849-1301FD309FC1}"/>
              </a:ext>
            </a:extLst>
          </p:cNvPr>
          <p:cNvSpPr txBox="1"/>
          <p:nvPr/>
        </p:nvSpPr>
        <p:spPr>
          <a:xfrm>
            <a:off x="1039147" y="574373"/>
            <a:ext cx="10113706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Remains c</a:t>
            </a:r>
            <a:r>
              <a:rPr lang="en-US" sz="3200" b="1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alm and composed in stressful situations</a:t>
            </a:r>
            <a:endParaRPr lang="en-GB" sz="3200" b="1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Able to work well in a team</a:t>
            </a:r>
            <a:endParaRPr lang="en-GB" sz="3200" b="1" dirty="0">
              <a:ln>
                <a:noFill/>
              </a:ln>
              <a:solidFill>
                <a:srgbClr val="FF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Has good manual dexterity</a:t>
            </a:r>
            <a:endParaRPr lang="en-GB" sz="3200" b="1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Can demonstrate emotional intelligence</a:t>
            </a:r>
            <a:endParaRPr lang="en-GB" sz="3200" b="1" dirty="0">
              <a:ln>
                <a:noFill/>
              </a:ln>
              <a:solidFill>
                <a:srgbClr val="FF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Communicates well in supporting and educating others</a:t>
            </a:r>
            <a:endParaRPr lang="en-GB" sz="3200" b="1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Able to handle squeamish situations</a:t>
            </a:r>
            <a:endParaRPr lang="en-GB" sz="3200" b="1" dirty="0">
              <a:ln>
                <a:noFill/>
              </a:ln>
              <a:solidFill>
                <a:srgbClr val="FF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Possesses physical stamina</a:t>
            </a:r>
            <a:endParaRPr lang="en-GB" sz="3200" b="1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Adapts quickly to different situations</a:t>
            </a:r>
            <a:endParaRPr lang="en-GB" sz="3200" b="1" dirty="0">
              <a:ln>
                <a:noFill/>
              </a:ln>
              <a:solidFill>
                <a:srgbClr val="FF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Is positive and enthusiastic</a:t>
            </a:r>
            <a:endParaRPr lang="en-GB" sz="3200" b="1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4968D-733D-7928-DAD4-EBA9511775CB}"/>
              </a:ext>
            </a:extLst>
          </p:cNvPr>
          <p:cNvSpPr txBox="1"/>
          <p:nvPr/>
        </p:nvSpPr>
        <p:spPr>
          <a:xfrm>
            <a:off x="1039147" y="5666536"/>
            <a:ext cx="8309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2400" indent="-5724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Has a passion for animals</a:t>
            </a:r>
            <a:endParaRPr lang="en-GB" sz="3200" b="1" dirty="0">
              <a:ln>
                <a:noFill/>
              </a:ln>
              <a:solidFill>
                <a:srgbClr val="FF0000"/>
              </a:solidFill>
              <a:effectLst/>
              <a:latin typeface="Helvetica Neue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0644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35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Fruit of the Spirit Decoposter | papemelroti | Markdowns | Warehouse  Clearance">
            <a:extLst>
              <a:ext uri="{FF2B5EF4-FFF2-40B4-BE49-F238E27FC236}">
                <a16:creationId xmlns:a16="http://schemas.microsoft.com/office/drawing/2014/main" id="{32ABCC23-4290-1DFD-4CEA-2CE3481FF0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8" t="7444" r="22144" b="8981"/>
          <a:stretch/>
        </p:blipFill>
        <p:spPr bwMode="auto">
          <a:xfrm>
            <a:off x="3558000" y="-300283"/>
            <a:ext cx="5076000" cy="745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5" name="Group 1037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6" name="Freeform: Shape 1039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047" name="Freeform: Shape 1041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14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51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Helvetica Neue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2023-12-01T18:15:24Z</dcterms:created>
  <dcterms:modified xsi:type="dcterms:W3CDTF">2023-12-07T11:32:47Z</dcterms:modified>
</cp:coreProperties>
</file>