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0" autoAdjust="0"/>
    <p:restoredTop sz="96340" autoAdjust="0"/>
  </p:normalViewPr>
  <p:slideViewPr>
    <p:cSldViewPr snapToGrid="0">
      <p:cViewPr varScale="1">
        <p:scale>
          <a:sx n="109" d="100"/>
          <a:sy n="109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C919-72AA-EEFA-DB60-24B6ACFC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744FA-2EE8-2860-AA4B-2F031EB79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AEB07-BB7D-1FBD-C2F3-C46EA120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16148-6185-B44C-6B57-CEAEB85F0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4A4F-FDC5-5BFA-D44F-81413D3E7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5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78C3-E17C-819A-4DBE-71C94B8E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D5C2-DCA3-D37B-D25F-6EB2A6AA9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BAA16-58E1-8571-915C-B1067AF8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460D8-21F9-FD90-A68F-FFC74558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9DF4F-4F84-EFE8-5701-3CC0BDC1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46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493D4-64DD-BBF3-1E00-82E25F94E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0F115-9F13-32D7-ABAC-BA7D9C9F9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5A7F7-6850-E92A-D73F-0DD12C38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39CA9-ED9E-54BB-DD5F-8A4DFCB1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19A3F-71A2-9FEA-0768-B12376BB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82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2D52-8B98-E239-EC65-B426C42B2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22613-1802-65C7-0153-8955440B7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5FA26-4BF4-B900-2766-1952BB256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3D673-25DF-14E2-505E-FBC0A7D8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B6069-72E4-69F6-C55C-85CD0E05B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33FA5-09BC-506B-7142-2833E4C9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74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BB3B-C19C-C484-8A8D-5AB5B20E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CC1EF-36EF-0CA4-B500-C62BD5406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5BF92-86A8-C810-FE12-9F1CDFECD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E2E66-4137-AE7F-64A4-6697289EC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D5B74-4B86-0B2A-B647-844C042F5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A26FC-97B6-5F4C-C227-1A7981A5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00F981-D5F8-E6FC-D8ED-774B2845D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213CF0-BA1A-6229-1ED2-DBF0F6B8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6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FE04-CE62-FA12-61BD-7FC2B9DB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60EFD-339E-CA5C-1A28-797FE58E6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DE138A-CD1D-4A89-2FD3-54D426FD5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4ACED5-B7DB-85B3-D24C-712D2D6A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8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F58288-E589-4A85-DC0C-1D67DCF2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80F5E-6AF4-9057-48C3-76241FE9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53F6C-0BE3-5DF9-17A9-3D3BB7DF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55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6734-D569-EA00-8A91-FFF23E8D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B998E-AFE5-7E98-0561-A4D419E56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C6254-3D84-5698-CFDF-C2B6D9A27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B6AB8-DBD9-BA9F-D784-350B54FC0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4685E-3D6A-E30F-D52A-871C19359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BCC3A-EBE2-61C7-4449-DBB3EC19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5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31A68-4ABD-EEC6-6D7B-AC869138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20961-251D-BEDB-7EDD-57B6B43D44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6CEBA-FF05-4439-C34B-2DAAC0B11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EB68E-B5BE-CFF8-560E-273F4793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D05EE-E490-6D41-CCD8-5AC2111F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B64B7-616C-097F-5B24-C60D2E8C4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37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C231C-993E-D06C-67CA-24AFDB41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BB79C-53BE-8D65-24C9-EEDE8C98B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89CE8-50BB-D117-2889-CA7800BD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4A671-3ABB-DCA2-A58B-CD4E8AC24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06BD4-7DA6-FD17-4F82-51DED239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58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E6968-B85E-B878-0497-4BB09E112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17779-7C9A-B7DF-78F7-44B87563F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56E93-E1B2-B473-AB06-EBB658E14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DC7E1-FEB5-5D01-F7F1-5AFD099BA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3F444-AE70-A527-EC95-43C1A89F9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5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1567A-DC80-A5DD-504A-BB42295A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BC0C5-3AE6-C186-3850-4E9743A82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C8645-37D1-1006-F464-98E77A32B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3997-D740-4AF5-BF74-7E5A7AE59B32}" type="datetimeFigureOut">
              <a:rPr lang="en-GB" smtClean="0"/>
              <a:t>11/12/2023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C82F0-FE41-7274-4F08-3CCD72DB8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38D1F-863C-A779-368F-3ECB1397C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80F6A-F9FE-42E9-9AF9-095F4C092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aved for the nation: Quaker meeting houses where silence is cherished |  Architecture | The Guardian">
            <a:extLst>
              <a:ext uri="{FF2B5EF4-FFF2-40B4-BE49-F238E27FC236}">
                <a16:creationId xmlns:a16="http://schemas.microsoft.com/office/drawing/2014/main" id="{AC997B46-AFF9-48EA-A48A-554424053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3" b="2393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3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Meeting Room: Preston Quaker Meeting House | Central and North Lancashire  Quakers">
            <a:extLst>
              <a:ext uri="{FF2B5EF4-FFF2-40B4-BE49-F238E27FC236}">
                <a16:creationId xmlns:a16="http://schemas.microsoft.com/office/drawing/2014/main" id="{0E8E0F2D-EF6A-E804-E9D5-05E3CAA5C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0" b="60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32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Rufus Leonard overhauls Lloyds Bank brand - Design Week">
            <a:extLst>
              <a:ext uri="{FF2B5EF4-FFF2-40B4-BE49-F238E27FC236}">
                <a16:creationId xmlns:a16="http://schemas.microsoft.com/office/drawing/2014/main" id="{25F74402-02D1-AE55-9FDB-246BDA325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9" r="14983" b="-2"/>
          <a:stretch/>
        </p:blipFill>
        <p:spPr bwMode="auto">
          <a:xfrm>
            <a:off x="321731" y="557191"/>
            <a:ext cx="5668684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Which Barclays banks are closing? | The Independent">
            <a:extLst>
              <a:ext uri="{FF2B5EF4-FFF2-40B4-BE49-F238E27FC236}">
                <a16:creationId xmlns:a16="http://schemas.microsoft.com/office/drawing/2014/main" id="{5B70567F-04DA-447B-81BD-D847FE456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3" r="12248"/>
          <a:stretch/>
        </p:blipFill>
        <p:spPr bwMode="auto">
          <a:xfrm>
            <a:off x="6195375" y="557191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39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Clarks - The Lanes Shopping Centre">
            <a:extLst>
              <a:ext uri="{FF2B5EF4-FFF2-40B4-BE49-F238E27FC236}">
                <a16:creationId xmlns:a16="http://schemas.microsoft.com/office/drawing/2014/main" id="{65DDEC50-E55A-ACB3-BD64-B05B3BACB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0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Cadbury Chocolate Sharing Gift | Cadbury Gifts Direct">
            <a:extLst>
              <a:ext uri="{FF2B5EF4-FFF2-40B4-BE49-F238E27FC236}">
                <a16:creationId xmlns:a16="http://schemas.microsoft.com/office/drawing/2014/main" id="{72A585C0-D1C4-2992-4BA5-13D78FF1D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1" b="81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797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7180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80C7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Amnesty International - Accountable Now">
            <a:extLst>
              <a:ext uri="{FF2B5EF4-FFF2-40B4-BE49-F238E27FC236}">
                <a16:creationId xmlns:a16="http://schemas.microsoft.com/office/drawing/2014/main" id="{F6845969-1710-9746-16E6-DA4E48172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932013"/>
            <a:ext cx="3854945" cy="189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5" name="Rectangle 7184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80C7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6" name="Picture 8" descr="Greenpeace International - Greenpeace International">
            <a:extLst>
              <a:ext uri="{FF2B5EF4-FFF2-40B4-BE49-F238E27FC236}">
                <a16:creationId xmlns:a16="http://schemas.microsoft.com/office/drawing/2014/main" id="{58581CFF-97F4-0374-225B-CCF0F217C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4666830"/>
            <a:ext cx="3854945" cy="6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7" name="Rectangle 7186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4" name="Picture 6" descr="Oxfam (@oxfamgb) / X">
            <a:extLst>
              <a:ext uri="{FF2B5EF4-FFF2-40B4-BE49-F238E27FC236}">
                <a16:creationId xmlns:a16="http://schemas.microsoft.com/office/drawing/2014/main" id="{8C0E5685-7CF3-C970-DC7D-418FC0E5F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4273" y="65049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51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819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4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Friends' Ambulance Unit - Wikipedia">
            <a:extLst>
              <a:ext uri="{FF2B5EF4-FFF2-40B4-BE49-F238E27FC236}">
                <a16:creationId xmlns:a16="http://schemas.microsoft.com/office/drawing/2014/main" id="{DFA586D5-26D2-1AD1-1D68-8DFBB483E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0829" y="643467"/>
            <a:ext cx="793034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630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Hilary Homer</cp:lastModifiedBy>
  <cp:revision>2</cp:revision>
  <dcterms:created xsi:type="dcterms:W3CDTF">2023-12-01T11:07:19Z</dcterms:created>
  <dcterms:modified xsi:type="dcterms:W3CDTF">2023-12-11T11:06:54Z</dcterms:modified>
</cp:coreProperties>
</file>