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5" r:id="rId3"/>
    <p:sldId id="266" r:id="rId4"/>
    <p:sldId id="26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1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1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36E335-4A79-44D5-A77F-5F78AFE63F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A310EF-04B9-4DD8-9335-8FC83734FE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51F802-D360-4552-80EA-E70739510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14/12/2023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37F811-7B4A-452C-B474-3D89A6C31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4EA596-799D-4A36-85B5-D5405D1BB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4773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A712D-9222-4A49-A7EE-172EB816F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EC1609-1542-40F3-9F00-32D3B2F729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DF33AD-A44C-4D0B-9A08-3DEEA6C146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14/12/2023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FC2B8B-3480-4EF7-9DF8-638F695914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8AE89-E1D7-43FE-98C2-1567AC1F5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2692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308B40-6028-413D-8093-5DD1A1F12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13E10E-34AC-4118-92E9-F755C950CB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46B0C2-02C5-4D3E-B14A-67077539B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14/12/2023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F43E2E-25E3-4C0A-9CB3-862C2442A1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65A754-04B4-438A-B28C-4796B91E1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7853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34362-91EF-496B-B1B6-BF8D35686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2B7899-60C5-4CE4-87BE-1ED3695FA1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BDF460-B412-4C4B-BA0A-0C58C1CC64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F9ECDA-6BAC-442D-AAEF-D27317FA4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14/12/2023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E328C9-3D06-4F31-A505-908813A5E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E48E75-17F3-4BB6-97CE-7C373DEDE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0287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B6A0AF-85F3-4D95-B2D7-2B411D6B0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814F8F-83EF-4675-AA80-7911468BF4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9C343C-5967-4B26-8004-CF11FE86DF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DE97148-2FC2-47BB-9659-C6E2B23CEC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94DEB2E-69A0-4622-B08F-2D34C1313F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B959A52-09FF-4523-9527-71BFAB9C16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14/12/2023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2AEC31-6CD0-46C8-963F-4AE83DFBF3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40344A8-8B78-4204-AC31-2AD57404D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3386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250ADC-AC4B-4415-8C27-441DD56D7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C8C39B8-540C-47D4-BECD-294CC7208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14/12/2023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E03D03-489D-4BAA-8D9E-D4E7AC6591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8827C7-0A61-4215-A8D3-F30B01F65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39098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985FFA4-4225-47E7-93C3-D06EF7731B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14/12/2023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F6176D-4316-49EC-9396-2D6592CEA3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9E0D03-58DF-43B2-848C-B9627619C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34244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7F58DC-598E-44EB-8A5E-B2997454E5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6091BD-AEED-4B94-A8DB-CEDB1A279D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47E706-F076-4C93-8C88-1AEB0DA112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28EDA2-91A5-45D8-9423-0F0953CFF3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14/12/2023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BB5F6E-CB6A-42F2-A389-5E14F7063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190D97-C4A4-4BF1-B35F-9E24980B6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4395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766BD0-1954-4BA3-9143-9F289DB8CF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0F6CC02-D548-4A83-9783-0BEEFB2DF6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178344-7C8D-4712-B4F9-23BDB09959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0DEBF3-6D3E-4D04-AA81-C2497BD83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14/12/2023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4E003F-F63C-4737-91C6-704A84CE0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938CD2-18CD-4929-9200-A1A5E6A26A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42488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7428A1-3A06-4E55-B787-B9638A3CC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3869F3-4601-44D3-BEA4-A7FA837455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6EAACF-D2F2-4F1A-B436-2A75D2E03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14/12/2023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0EE5CF-3D17-41CE-9464-88D7043C4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6CE1A5-09EC-4AE6-A0C9-1D76FD35F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33022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39FCAA4-F81B-4F02-884F-DB0DF8C07E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7E55EE5-191B-4237-A9AB-DE6538253A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6549B4-DFF5-41F9-92DD-AB558A4E03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14/12/2023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74D9EC-42FC-44D3-A71A-F90D54133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E669E1-2436-4478-8173-633610A0FA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44492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5CBAFBB-CAD0-4AAB-931C-B3FD74435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51B587-5B7F-4AE7-813D-7C3D03F71D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DF61A9-8D0F-4E58-860B-22546858C5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7F0829-9337-489B-9105-D0EB21EFC652}" type="datetimeFigureOut">
              <a:rPr lang="en-GB" smtClean="0"/>
              <a:t>14/12/2023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F5203D-C42C-4778-9FF1-91CC52A8B7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FD8932-67D1-410C-AB1B-FA3F576B6E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6578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yramid with a statue of a sphinx and fountain in front of it with Luxor Las Vegas in the background&#10;&#10;Description automatically generated">
            <a:extLst>
              <a:ext uri="{FF2B5EF4-FFF2-40B4-BE49-F238E27FC236}">
                <a16:creationId xmlns:a16="http://schemas.microsoft.com/office/drawing/2014/main" id="{5B611848-1395-8FAD-1B4F-5917A483FBC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80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D4CDFE3-4568-00C4-0BE5-69F978A3022D}"/>
              </a:ext>
            </a:extLst>
          </p:cNvPr>
          <p:cNvSpPr/>
          <p:nvPr/>
        </p:nvSpPr>
        <p:spPr>
          <a:xfrm>
            <a:off x="0" y="24184"/>
            <a:ext cx="2648607" cy="1355834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/>
              <a:t>1</a:t>
            </a:r>
            <a:endParaRPr lang="en-US" sz="54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DE47359-13E2-D853-B383-54A6BDA1995C}"/>
              </a:ext>
            </a:extLst>
          </p:cNvPr>
          <p:cNvSpPr/>
          <p:nvPr/>
        </p:nvSpPr>
        <p:spPr>
          <a:xfrm>
            <a:off x="2637917" y="12092"/>
            <a:ext cx="2648607" cy="1355834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/>
              <a:t>2</a:t>
            </a:r>
            <a:endParaRPr lang="en-US" sz="54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59ADFA9-540E-DB4B-0A00-C6C11E97860D}"/>
              </a:ext>
            </a:extLst>
          </p:cNvPr>
          <p:cNvSpPr/>
          <p:nvPr/>
        </p:nvSpPr>
        <p:spPr>
          <a:xfrm>
            <a:off x="5295690" y="12092"/>
            <a:ext cx="2648607" cy="1355834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/>
              <a:t>3</a:t>
            </a:r>
            <a:endParaRPr lang="en-US" sz="54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3D7765E-A826-3C24-1BAD-4EA4D5D45A3B}"/>
              </a:ext>
            </a:extLst>
          </p:cNvPr>
          <p:cNvSpPr/>
          <p:nvPr/>
        </p:nvSpPr>
        <p:spPr>
          <a:xfrm>
            <a:off x="7953463" y="12092"/>
            <a:ext cx="2648607" cy="1355834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/>
              <a:t>4</a:t>
            </a:r>
            <a:endParaRPr lang="en-US" sz="54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5B84C1A-5A9B-C487-EEA3-4433BC0BBF6F}"/>
              </a:ext>
            </a:extLst>
          </p:cNvPr>
          <p:cNvSpPr/>
          <p:nvPr/>
        </p:nvSpPr>
        <p:spPr>
          <a:xfrm>
            <a:off x="10612760" y="12092"/>
            <a:ext cx="2648607" cy="1355834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/>
              <a:t>5</a:t>
            </a:r>
            <a:endParaRPr lang="en-US" sz="54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F74EB05-B0CB-FA8A-7D51-812471CBBFA1}"/>
              </a:ext>
            </a:extLst>
          </p:cNvPr>
          <p:cNvSpPr/>
          <p:nvPr/>
        </p:nvSpPr>
        <p:spPr>
          <a:xfrm>
            <a:off x="-1057152" y="1380018"/>
            <a:ext cx="2648607" cy="1355834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/>
              <a:t>6</a:t>
            </a:r>
            <a:endParaRPr lang="en-US" sz="54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915AF40-DED9-2D4D-A0C2-7AB3FE0746AD}"/>
              </a:ext>
            </a:extLst>
          </p:cNvPr>
          <p:cNvSpPr/>
          <p:nvPr/>
        </p:nvSpPr>
        <p:spPr>
          <a:xfrm>
            <a:off x="1580765" y="1367926"/>
            <a:ext cx="2648607" cy="1355834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/>
              <a:t>7</a:t>
            </a:r>
            <a:endParaRPr lang="en-US" sz="54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B71B157-799E-6F1F-88BE-177855DEDD3D}"/>
              </a:ext>
            </a:extLst>
          </p:cNvPr>
          <p:cNvSpPr/>
          <p:nvPr/>
        </p:nvSpPr>
        <p:spPr>
          <a:xfrm>
            <a:off x="4238538" y="1367926"/>
            <a:ext cx="2648607" cy="1355834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/>
              <a:t>8</a:t>
            </a:r>
            <a:endParaRPr lang="en-US" sz="54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F4AABC4-AF39-0C4E-6408-1126760BC526}"/>
              </a:ext>
            </a:extLst>
          </p:cNvPr>
          <p:cNvSpPr/>
          <p:nvPr/>
        </p:nvSpPr>
        <p:spPr>
          <a:xfrm>
            <a:off x="6896311" y="1367926"/>
            <a:ext cx="2648607" cy="1355834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/>
              <a:t>9</a:t>
            </a:r>
            <a:endParaRPr lang="en-US" sz="54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3058037-3E6A-77E5-08F7-4FA0F30F7EFE}"/>
              </a:ext>
            </a:extLst>
          </p:cNvPr>
          <p:cNvSpPr/>
          <p:nvPr/>
        </p:nvSpPr>
        <p:spPr>
          <a:xfrm>
            <a:off x="9555608" y="1367926"/>
            <a:ext cx="2648607" cy="1355834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/>
              <a:t>10</a:t>
            </a:r>
            <a:endParaRPr lang="en-US" sz="5400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D547081-51D8-42BA-797A-B86902F23177}"/>
              </a:ext>
            </a:extLst>
          </p:cNvPr>
          <p:cNvSpPr/>
          <p:nvPr/>
        </p:nvSpPr>
        <p:spPr>
          <a:xfrm>
            <a:off x="-1078533" y="4078124"/>
            <a:ext cx="2648607" cy="1355834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/>
              <a:t>16</a:t>
            </a:r>
            <a:endParaRPr lang="en-US" sz="5400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7CBF4B7-AE1A-8224-3355-459E112D640F}"/>
              </a:ext>
            </a:extLst>
          </p:cNvPr>
          <p:cNvSpPr/>
          <p:nvPr/>
        </p:nvSpPr>
        <p:spPr>
          <a:xfrm>
            <a:off x="1559384" y="4066032"/>
            <a:ext cx="2648607" cy="1355834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/>
              <a:t>17</a:t>
            </a:r>
            <a:endParaRPr lang="en-US" sz="5400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749E20F-1D62-5FF9-222D-785FC4233222}"/>
              </a:ext>
            </a:extLst>
          </p:cNvPr>
          <p:cNvSpPr/>
          <p:nvPr/>
        </p:nvSpPr>
        <p:spPr>
          <a:xfrm>
            <a:off x="4217157" y="4066032"/>
            <a:ext cx="2648607" cy="1355834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/>
              <a:t>18</a:t>
            </a:r>
            <a:endParaRPr lang="en-US" sz="5400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657DE97-3209-2F54-6D5E-7F4F577DE949}"/>
              </a:ext>
            </a:extLst>
          </p:cNvPr>
          <p:cNvSpPr/>
          <p:nvPr/>
        </p:nvSpPr>
        <p:spPr>
          <a:xfrm>
            <a:off x="6874930" y="4066032"/>
            <a:ext cx="2648607" cy="1355834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/>
              <a:t>19</a:t>
            </a:r>
            <a:endParaRPr lang="en-US" sz="5400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7265E75-0B37-AE66-F138-5A1728391D39}"/>
              </a:ext>
            </a:extLst>
          </p:cNvPr>
          <p:cNvSpPr/>
          <p:nvPr/>
        </p:nvSpPr>
        <p:spPr>
          <a:xfrm>
            <a:off x="9534227" y="4066032"/>
            <a:ext cx="2648607" cy="1355834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/>
              <a:t>20</a:t>
            </a:r>
            <a:endParaRPr lang="en-US" sz="5400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237C73A-DDEF-8142-7C10-EA62FFD97A32}"/>
              </a:ext>
            </a:extLst>
          </p:cNvPr>
          <p:cNvSpPr/>
          <p:nvPr/>
        </p:nvSpPr>
        <p:spPr>
          <a:xfrm>
            <a:off x="2647083" y="2723025"/>
            <a:ext cx="2648607" cy="1355834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/>
              <a:t>12</a:t>
            </a:r>
            <a:endParaRPr lang="en-US" sz="5400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01B8A17-ED27-592A-244E-FAA3F1F09B2D}"/>
              </a:ext>
            </a:extLst>
          </p:cNvPr>
          <p:cNvSpPr/>
          <p:nvPr/>
        </p:nvSpPr>
        <p:spPr>
          <a:xfrm>
            <a:off x="5304856" y="2723025"/>
            <a:ext cx="2648607" cy="1355834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/>
              <a:t>13</a:t>
            </a:r>
            <a:endParaRPr lang="en-US" sz="5400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17E9C20-8770-518A-3CA8-C82DD6E9C947}"/>
              </a:ext>
            </a:extLst>
          </p:cNvPr>
          <p:cNvSpPr/>
          <p:nvPr/>
        </p:nvSpPr>
        <p:spPr>
          <a:xfrm>
            <a:off x="7962629" y="2723025"/>
            <a:ext cx="2648607" cy="1355834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/>
              <a:t>14</a:t>
            </a:r>
            <a:endParaRPr lang="en-US" sz="5400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35CAC14-6076-18B2-F45B-2FA009F98E65}"/>
              </a:ext>
            </a:extLst>
          </p:cNvPr>
          <p:cNvSpPr/>
          <p:nvPr/>
        </p:nvSpPr>
        <p:spPr>
          <a:xfrm>
            <a:off x="10621926" y="2723025"/>
            <a:ext cx="2648607" cy="1355834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/>
              <a:t>15</a:t>
            </a:r>
            <a:endParaRPr lang="en-US" sz="5400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39F1BA0-EEEC-3B56-BBC4-7DA982D5B761}"/>
              </a:ext>
            </a:extLst>
          </p:cNvPr>
          <p:cNvSpPr/>
          <p:nvPr/>
        </p:nvSpPr>
        <p:spPr>
          <a:xfrm>
            <a:off x="-32583" y="2735852"/>
            <a:ext cx="2648607" cy="1355834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/>
              <a:t>11</a:t>
            </a:r>
            <a:endParaRPr lang="en-US" sz="540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68587B1-A751-9F2A-94E6-A13611332746}"/>
              </a:ext>
            </a:extLst>
          </p:cNvPr>
          <p:cNvSpPr txBox="1"/>
          <p:nvPr/>
        </p:nvSpPr>
        <p:spPr>
          <a:xfrm>
            <a:off x="245770" y="5591981"/>
            <a:ext cx="120543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>
                <a:solidFill>
                  <a:srgbClr val="00B0F0"/>
                </a:solidFill>
              </a:rPr>
              <a:t>Where in the world is this?  </a:t>
            </a:r>
            <a:endParaRPr lang="en-US" sz="60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736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1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1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1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8" fill="hold">
                      <p:stCondLst>
                        <p:cond delay="0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1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2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6" fill="hold">
                      <p:stCondLst>
                        <p:cond delay="0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1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1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33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4" fill="hold">
                      <p:stCondLst>
                        <p:cond delay="0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1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1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41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2" fill="hold">
                      <p:stCondLst>
                        <p:cond delay="0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5" dur="1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1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49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0" fill="hold">
                      <p:stCondLst>
                        <p:cond delay="0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3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1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6" grpId="0" animBg="1"/>
      <p:bldP spid="27" grpId="0" animBg="1"/>
      <p:bldP spid="28" grpId="0" animBg="1"/>
      <p:bldP spid="29" grpId="0" animBg="1"/>
      <p:bldP spid="3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0DB4DC-BE7D-3B6F-FCCE-D4EA965C07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359EA3-5255-8A72-6467-B78DC50A45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A pyramid with a statue of a sphinx and fountain in front of it with Luxor Las Vegas in the background&#10;&#10;Description automatically generated">
            <a:extLst>
              <a:ext uri="{FF2B5EF4-FFF2-40B4-BE49-F238E27FC236}">
                <a16:creationId xmlns:a16="http://schemas.microsoft.com/office/drawing/2014/main" id="{28B8FE1B-0004-602E-97DA-E465D1DF41A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80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8191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7A453D2-15D8-4403-815F-291FA16340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161EA6B-09CA-445B-AB0D-8DF76FA92D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EA1DAFF-CECA-492F-BFA1-22C64956B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2075420"/>
            <a:ext cx="12048729" cy="4093306"/>
            <a:chOff x="1" y="2075420"/>
            <a:chExt cx="12048729" cy="4093306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5D3D3744-142C-4653-90AB-546FE6B849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7942191" y="2507571"/>
              <a:ext cx="3563871" cy="3563871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0BC69CAC-820B-41BA-BFCA-79B4557683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435065" y="4048931"/>
              <a:ext cx="1381607" cy="1381607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3D205E7A-88AB-4C4B-B8D1-5A76AA878B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" y="2075420"/>
              <a:ext cx="3144364" cy="3144364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20000"/>
                  </a:schemeClr>
                </a:gs>
                <a:gs pos="100000">
                  <a:schemeClr val="tx2">
                    <a:lumMod val="50000"/>
                    <a:alpha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0D4286E9-8501-4EBF-874C-74897B4B6F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2600000">
              <a:off x="10150845" y="4270841"/>
              <a:ext cx="1897885" cy="1897885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10000"/>
                  </a:schemeClr>
                </a:gs>
                <a:gs pos="100000">
                  <a:schemeClr val="tx2">
                    <a:lumMod val="75000"/>
                    <a:alpha val="2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45586ADC-910E-45C9-BAB4-CB0EFBEE5B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046780" y="3040492"/>
              <a:ext cx="2579322" cy="2579322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DAB594C5-5BB0-49AE-8AAC-AE40A6F8A3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224640" y="3193975"/>
              <a:ext cx="2243193" cy="2243193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1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B8114C98-A349-4111-A123-E8EAB86ABE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438146" y="1042605"/>
            <a:ext cx="2796461" cy="71125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alpha val="0"/>
                </a:schemeClr>
              </a:gs>
              <a:gs pos="100000">
                <a:schemeClr val="tx2">
                  <a:lumMod val="75000"/>
                  <a:alpha val="1000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70FB431-AE18-414D-92F4-1D12D1991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59539" y="317578"/>
            <a:ext cx="548640" cy="549007"/>
            <a:chOff x="7029447" y="3514725"/>
            <a:chExt cx="1285875" cy="549007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24467063-D74E-4D42-8790-B9F6D69584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A1D19BAC-1681-47BC-AAF5-92FAFFF6F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94347C2B-E846-452C-97AA-7E254FC1CE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10EA2B35-7959-4C2A-84AA-FF5D94FEDE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Picture 4" descr="A person holding a baby&#10;&#10;Description automatically generated">
            <a:extLst>
              <a:ext uri="{FF2B5EF4-FFF2-40B4-BE49-F238E27FC236}">
                <a16:creationId xmlns:a16="http://schemas.microsoft.com/office/drawing/2014/main" id="{0E208DD1-2E7A-02AE-C9CE-2CB94C2507D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2760"/>
          <a:stretch/>
        </p:blipFill>
        <p:spPr>
          <a:xfrm>
            <a:off x="626590" y="317578"/>
            <a:ext cx="10851111" cy="3508437"/>
          </a:xfrm>
          <a:prstGeom prst="rect">
            <a:avLst/>
          </a:prstGeom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AF19A774-30A5-488B-9BAF-629C644029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474192" y="482489"/>
            <a:ext cx="304800" cy="429768"/>
            <a:chOff x="215328" y="-46937"/>
            <a:chExt cx="304800" cy="2773841"/>
          </a:xfrm>
        </p:grpSpPr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291EBF88-5B98-4258-A542-14C3AF2E52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3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8FBC2D58-9E3C-490D-BD7A-61EF07EA79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69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B6CF1BB4-1C1D-4EDE-BA26-0243FCF83B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85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00C83729-E02F-4512-AFE7-F4792228BD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01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E2D3D3F2-ABBB-4453-B1C5-1BEBF7E4DD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6140785"/>
            <a:ext cx="6095997" cy="711252"/>
          </a:xfrm>
          <a:prstGeom prst="rect">
            <a:avLst/>
          </a:prstGeom>
          <a:gradFill flip="none" rotWithShape="1">
            <a:gsLst>
              <a:gs pos="10000">
                <a:schemeClr val="tx2">
                  <a:lumMod val="50000"/>
                  <a:alpha val="10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8214E4A5-A0D2-42C4-8D14-D2A7E495F0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16345" y="5940560"/>
            <a:ext cx="1285875" cy="549007"/>
            <a:chOff x="7029447" y="3514725"/>
            <a:chExt cx="1285875" cy="549007"/>
          </a:xfrm>
        </p:grpSpPr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7494D7A0-6B21-41E8-A7D3-0033BBB791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1E141D7D-32B0-448E-A666-EA8703AFCF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8D87E268-6345-420F-8B97-B37ED04100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35E1622E-7FA6-4760-A2BF-A8105EBF7B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94F58B3-FC1F-BA5A-74A8-6F067B3EA7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4018137"/>
            <a:ext cx="4569060" cy="2129586"/>
          </a:xfrm>
          <a:noFill/>
        </p:spPr>
        <p:txBody>
          <a:bodyPr anchor="t">
            <a:normAutofit/>
          </a:bodyPr>
          <a:lstStyle/>
          <a:p>
            <a:r>
              <a:rPr lang="en-GB" sz="4800" dirty="0">
                <a:solidFill>
                  <a:schemeClr val="bg1"/>
                </a:solidFill>
              </a:rPr>
              <a:t>Luke 2.32</a:t>
            </a:r>
            <a:endParaRPr lang="en-US" sz="4800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313CC3-22C3-F693-2DC9-F5C97401E5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080" y="4018143"/>
            <a:ext cx="5674105" cy="2129599"/>
          </a:xfrm>
          <a:noFill/>
        </p:spPr>
        <p:txBody>
          <a:bodyPr anchor="t">
            <a:normAutofit fontScale="92500" lnSpcReduction="10000"/>
          </a:bodyPr>
          <a:lstStyle/>
          <a:p>
            <a:pPr marL="0" indent="0">
              <a:buNone/>
            </a:pPr>
            <a:r>
              <a:rPr lang="en-US" sz="4400" dirty="0">
                <a:solidFill>
                  <a:srgbClr val="FFFF00"/>
                </a:solidFill>
              </a:rPr>
              <a:t>‘He is a light to reveal God to the nations, and he is the glory of your people Israel!’</a:t>
            </a:r>
            <a:endParaRPr lang="en-US" sz="6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24470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group of people holding lit candles&#10;&#10;Description automatically generated">
            <a:extLst>
              <a:ext uri="{FF2B5EF4-FFF2-40B4-BE49-F238E27FC236}">
                <a16:creationId xmlns:a16="http://schemas.microsoft.com/office/drawing/2014/main" id="{2F90D44C-9754-CD33-A1C9-37FE5A2B454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35" r="3161" b="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9786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2374</TotalTime>
  <Words>51</Words>
  <Application>Microsoft Office PowerPoint</Application>
  <PresentationFormat>Widescreen</PresentationFormat>
  <Paragraphs>23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Luke 2.32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</dc:title>
  <dc:creator>Claire Law</dc:creator>
  <cp:lastModifiedBy>Hilary Homer</cp:lastModifiedBy>
  <cp:revision>6</cp:revision>
  <dcterms:created xsi:type="dcterms:W3CDTF">2020-07-09T13:12:05Z</dcterms:created>
  <dcterms:modified xsi:type="dcterms:W3CDTF">2023-12-14T08:07:50Z</dcterms:modified>
</cp:coreProperties>
</file>