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14" r:id="rId5"/>
    <p:sldId id="272" r:id="rId6"/>
    <p:sldId id="279" r:id="rId7"/>
    <p:sldId id="316" r:id="rId8"/>
    <p:sldId id="322" r:id="rId9"/>
    <p:sldId id="323" r:id="rId10"/>
    <p:sldId id="324" r:id="rId11"/>
    <p:sldId id="325" r:id="rId12"/>
    <p:sldId id="326" r:id="rId13"/>
    <p:sldId id="32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5851" y="301749"/>
            <a:ext cx="8458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ow are these connected?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36064" y="131847"/>
            <a:ext cx="229876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Fully Focused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B510F1-D597-617A-6DA6-FADB641C8D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1" t="4314"/>
          <a:stretch/>
        </p:blipFill>
        <p:spPr>
          <a:xfrm>
            <a:off x="789272" y="1442567"/>
            <a:ext cx="3667225" cy="2056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4FFB27-16DE-D39C-178B-FD30D779F0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11" t="10644"/>
          <a:stretch/>
        </p:blipFill>
        <p:spPr>
          <a:xfrm>
            <a:off x="6571414" y="1132746"/>
            <a:ext cx="2774619" cy="24549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3CF662-1C0F-CE0C-2D12-398AC0071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59" y="3995004"/>
            <a:ext cx="3423445" cy="25612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25FF8E-F6E7-8914-B4A2-CEDF0F43D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6580" y="3874323"/>
            <a:ext cx="2351299" cy="27590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2D86240-EFF5-F1BD-A1A6-4A1C5136D8C6}"/>
              </a:ext>
            </a:extLst>
          </p:cNvPr>
          <p:cNvSpPr txBox="1"/>
          <p:nvPr/>
        </p:nvSpPr>
        <p:spPr>
          <a:xfrm>
            <a:off x="4706754" y="2011680"/>
            <a:ext cx="17132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7030A0"/>
                </a:solidFill>
              </a:rPr>
              <a:t>glasses</a:t>
            </a:r>
            <a:endParaRPr lang="en-GB" sz="4000" b="1" dirty="0">
              <a:solidFill>
                <a:srgbClr val="7030A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0D8078-08B3-FF57-143D-D30CCC268908}"/>
              </a:ext>
            </a:extLst>
          </p:cNvPr>
          <p:cNvSpPr txBox="1"/>
          <p:nvPr/>
        </p:nvSpPr>
        <p:spPr>
          <a:xfrm>
            <a:off x="9491648" y="1698483"/>
            <a:ext cx="2587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</a:rPr>
              <a:t>magnifying glass</a:t>
            </a:r>
            <a:endParaRPr lang="en-GB" sz="4000" b="1" dirty="0">
              <a:solidFill>
                <a:srgbClr val="7030A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71747A-ED30-DB11-53CA-5EAAC8F83298}"/>
              </a:ext>
            </a:extLst>
          </p:cNvPr>
          <p:cNvSpPr txBox="1"/>
          <p:nvPr/>
        </p:nvSpPr>
        <p:spPr>
          <a:xfrm>
            <a:off x="3832459" y="4545957"/>
            <a:ext cx="2587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</a:rPr>
              <a:t>binoculars</a:t>
            </a:r>
            <a:endParaRPr lang="en-GB" sz="4000" b="1" dirty="0">
              <a:solidFill>
                <a:srgbClr val="7030A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859087-77C6-7139-65D4-B606ACBFA7E6}"/>
              </a:ext>
            </a:extLst>
          </p:cNvPr>
          <p:cNvSpPr txBox="1"/>
          <p:nvPr/>
        </p:nvSpPr>
        <p:spPr>
          <a:xfrm>
            <a:off x="9304621" y="4729581"/>
            <a:ext cx="2774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</a:rPr>
              <a:t>microscope</a:t>
            </a:r>
            <a:endParaRPr lang="en-GB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1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97565" y="3689253"/>
            <a:ext cx="79968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They all help us to focus fully on whatever we’re looking at</a:t>
            </a:r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36064" y="131847"/>
            <a:ext cx="229876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Fully Focused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B510F1-D597-617A-6DA6-FADB641C8D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1" t="4314"/>
          <a:stretch/>
        </p:blipFill>
        <p:spPr>
          <a:xfrm>
            <a:off x="789272" y="1442567"/>
            <a:ext cx="2695073" cy="15113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4FFB27-16DE-D39C-178B-FD30D779F0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11" t="10644"/>
          <a:stretch/>
        </p:blipFill>
        <p:spPr>
          <a:xfrm>
            <a:off x="4083273" y="1387937"/>
            <a:ext cx="2012727" cy="17808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3CF662-1C0F-CE0C-2D12-398AC0071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166" y="1285432"/>
            <a:ext cx="2695074" cy="2016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25FF8E-F6E7-8914-B4A2-CEDF0F43D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9920" y="1293718"/>
            <a:ext cx="1648562" cy="19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83985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146F98-CB3A-75BC-C887-997B63EC1183}"/>
              </a:ext>
            </a:extLst>
          </p:cNvPr>
          <p:cNvSpPr txBox="1"/>
          <p:nvPr/>
        </p:nvSpPr>
        <p:spPr>
          <a:xfrm>
            <a:off x="9636064" y="131847"/>
            <a:ext cx="229876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Fully Focused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C93CD-6D92-F1E9-047B-09B42FFB2D45}"/>
              </a:ext>
            </a:extLst>
          </p:cNvPr>
          <p:cNvSpPr txBox="1"/>
          <p:nvPr/>
        </p:nvSpPr>
        <p:spPr>
          <a:xfrm>
            <a:off x="1133516" y="911240"/>
            <a:ext cx="99249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does being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focused</a:t>
            </a:r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mean?</a:t>
            </a:r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17AA16-F560-B3FB-97D9-FE79DEA3E119}"/>
              </a:ext>
            </a:extLst>
          </p:cNvPr>
          <p:cNvSpPr txBox="1"/>
          <p:nvPr/>
        </p:nvSpPr>
        <p:spPr>
          <a:xfrm>
            <a:off x="1859681" y="2777654"/>
            <a:ext cx="847263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i="1" dirty="0">
                <a:solidFill>
                  <a:srgbClr val="7030A0"/>
                </a:solidFill>
                <a:latin typeface="Comic Sans MS" panose="030F0702030302020204" pitchFamily="66" charset="0"/>
              </a:rPr>
              <a:t>Being focused means giving our full attention to an activity or target</a:t>
            </a:r>
            <a:endParaRPr lang="en-GB" sz="4800" b="1" i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9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146F98-CB3A-75BC-C887-997B63EC1183}"/>
              </a:ext>
            </a:extLst>
          </p:cNvPr>
          <p:cNvSpPr txBox="1"/>
          <p:nvPr/>
        </p:nvSpPr>
        <p:spPr>
          <a:xfrm>
            <a:off x="9636064" y="131847"/>
            <a:ext cx="229876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Fully Focused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C93CD-6D92-F1E9-047B-09B42FFB2D45}"/>
              </a:ext>
            </a:extLst>
          </p:cNvPr>
          <p:cNvSpPr txBox="1"/>
          <p:nvPr/>
        </p:nvSpPr>
        <p:spPr>
          <a:xfrm>
            <a:off x="2295564" y="2232342"/>
            <a:ext cx="76008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Can we lose our focus?</a:t>
            </a:r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B7C194-0CD1-FB94-435A-0BFD2FCCB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558" y="3794662"/>
            <a:ext cx="3696885" cy="197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6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146F98-CB3A-75BC-C887-997B63EC1183}"/>
              </a:ext>
            </a:extLst>
          </p:cNvPr>
          <p:cNvSpPr txBox="1"/>
          <p:nvPr/>
        </p:nvSpPr>
        <p:spPr>
          <a:xfrm>
            <a:off x="9636064" y="131847"/>
            <a:ext cx="229876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Fully Focused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C93CD-6D92-F1E9-047B-09B42FFB2D45}"/>
              </a:ext>
            </a:extLst>
          </p:cNvPr>
          <p:cNvSpPr txBox="1"/>
          <p:nvPr/>
        </p:nvSpPr>
        <p:spPr>
          <a:xfrm>
            <a:off x="319126" y="718640"/>
            <a:ext cx="115537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sort of things can we focus on?</a:t>
            </a:r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 descr="Free reading clipart - Clipartix">
            <a:extLst>
              <a:ext uri="{FF2B5EF4-FFF2-40B4-BE49-F238E27FC236}">
                <a16:creationId xmlns:a16="http://schemas.microsoft.com/office/drawing/2014/main" id="{53DEEAFD-1108-8106-7CF8-2ADBE8878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30" y="1530105"/>
            <a:ext cx="3060833" cy="157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FA8288-EAF2-9E19-6F06-9CDA51CBB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669" y="2974382"/>
            <a:ext cx="4020111" cy="34294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FE9FF0-209C-C456-DF91-8BD7BEC76764}"/>
              </a:ext>
            </a:extLst>
          </p:cNvPr>
          <p:cNvSpPr txBox="1"/>
          <p:nvPr/>
        </p:nvSpPr>
        <p:spPr>
          <a:xfrm>
            <a:off x="8767009" y="1961696"/>
            <a:ext cx="2069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7030A0"/>
                </a:solidFill>
              </a:rPr>
              <a:t>Hobbies</a:t>
            </a:r>
            <a:endParaRPr lang="en-GB" sz="4000" b="1" dirty="0">
              <a:solidFill>
                <a:srgbClr val="7030A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E9915B-431B-D103-5209-88351CB6D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2567" y="3226020"/>
            <a:ext cx="3924848" cy="35437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C2AA27-9FAB-382A-4A62-AB2BC221C5C7}"/>
              </a:ext>
            </a:extLst>
          </p:cNvPr>
          <p:cNvSpPr txBox="1"/>
          <p:nvPr/>
        </p:nvSpPr>
        <p:spPr>
          <a:xfrm>
            <a:off x="3798769" y="1908066"/>
            <a:ext cx="2069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7030A0"/>
                </a:solidFill>
              </a:rPr>
              <a:t>School</a:t>
            </a:r>
            <a:endParaRPr lang="en-GB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62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146F98-CB3A-75BC-C887-997B63EC1183}"/>
              </a:ext>
            </a:extLst>
          </p:cNvPr>
          <p:cNvSpPr txBox="1"/>
          <p:nvPr/>
        </p:nvSpPr>
        <p:spPr>
          <a:xfrm>
            <a:off x="9636064" y="131847"/>
            <a:ext cx="229876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Fully Focused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C93CD-6D92-F1E9-047B-09B42FFB2D45}"/>
              </a:ext>
            </a:extLst>
          </p:cNvPr>
          <p:cNvSpPr txBox="1"/>
          <p:nvPr/>
        </p:nvSpPr>
        <p:spPr>
          <a:xfrm>
            <a:off x="1859681" y="770828"/>
            <a:ext cx="84726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can we lose our focus?</a:t>
            </a:r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F1161E-77BB-4BC1-7B28-06A964031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623" y="1779141"/>
            <a:ext cx="7754754" cy="39323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D17433-D0B4-5AAF-1813-EDAC9D88AA13}"/>
              </a:ext>
            </a:extLst>
          </p:cNvPr>
          <p:cNvSpPr txBox="1"/>
          <p:nvPr/>
        </p:nvSpPr>
        <p:spPr>
          <a:xfrm>
            <a:off x="3550053" y="5874636"/>
            <a:ext cx="50918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Too much choice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935230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146F98-CB3A-75BC-C887-997B63EC1183}"/>
              </a:ext>
            </a:extLst>
          </p:cNvPr>
          <p:cNvSpPr txBox="1"/>
          <p:nvPr/>
        </p:nvSpPr>
        <p:spPr>
          <a:xfrm>
            <a:off x="9636064" y="131847"/>
            <a:ext cx="229876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Fully Focused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C93CD-6D92-F1E9-047B-09B42FFB2D45}"/>
              </a:ext>
            </a:extLst>
          </p:cNvPr>
          <p:cNvSpPr txBox="1"/>
          <p:nvPr/>
        </p:nvSpPr>
        <p:spPr>
          <a:xfrm>
            <a:off x="1859681" y="770400"/>
            <a:ext cx="84726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can we lose our focus?</a:t>
            </a:r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17433-D0B4-5AAF-1813-EDAC9D88AA13}"/>
              </a:ext>
            </a:extLst>
          </p:cNvPr>
          <p:cNvSpPr txBox="1"/>
          <p:nvPr/>
        </p:nvSpPr>
        <p:spPr>
          <a:xfrm>
            <a:off x="3256971" y="5840196"/>
            <a:ext cx="567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There’s a problem</a:t>
            </a:r>
            <a:endParaRPr lang="en-GB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6F45B3-4F4E-08E8-827F-26D7D3C90E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86"/>
          <a:stretch/>
        </p:blipFill>
        <p:spPr>
          <a:xfrm>
            <a:off x="2213604" y="1879350"/>
            <a:ext cx="7764793" cy="383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91956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146F98-CB3A-75BC-C887-997B63EC1183}"/>
              </a:ext>
            </a:extLst>
          </p:cNvPr>
          <p:cNvSpPr txBox="1"/>
          <p:nvPr/>
        </p:nvSpPr>
        <p:spPr>
          <a:xfrm>
            <a:off x="9636064" y="131847"/>
            <a:ext cx="229876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Fully Focused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C93CD-6D92-F1E9-047B-09B42FFB2D45}"/>
              </a:ext>
            </a:extLst>
          </p:cNvPr>
          <p:cNvSpPr txBox="1"/>
          <p:nvPr/>
        </p:nvSpPr>
        <p:spPr>
          <a:xfrm>
            <a:off x="1861200" y="770400"/>
            <a:ext cx="84726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can we lose our focus?</a:t>
            </a:r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17433-D0B4-5AAF-1813-EDAC9D88AA13}"/>
              </a:ext>
            </a:extLst>
          </p:cNvPr>
          <p:cNvSpPr txBox="1"/>
          <p:nvPr/>
        </p:nvSpPr>
        <p:spPr>
          <a:xfrm>
            <a:off x="2541249" y="5804099"/>
            <a:ext cx="71095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our friends think</a:t>
            </a:r>
            <a:endParaRPr lang="en-GB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CB5044-3B4B-12A2-2881-A7CFA4BB0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099" y="1778285"/>
            <a:ext cx="8039803" cy="384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5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146F98-CB3A-75BC-C887-997B63EC1183}"/>
              </a:ext>
            </a:extLst>
          </p:cNvPr>
          <p:cNvSpPr txBox="1"/>
          <p:nvPr/>
        </p:nvSpPr>
        <p:spPr>
          <a:xfrm>
            <a:off x="9636064" y="131847"/>
            <a:ext cx="229876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Fully Focused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C93CD-6D92-F1E9-047B-09B42FFB2D45}"/>
              </a:ext>
            </a:extLst>
          </p:cNvPr>
          <p:cNvSpPr txBox="1"/>
          <p:nvPr/>
        </p:nvSpPr>
        <p:spPr>
          <a:xfrm>
            <a:off x="1368642" y="820666"/>
            <a:ext cx="94547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do we keep fully focused?</a:t>
            </a:r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17433-D0B4-5AAF-1813-EDAC9D88AA13}"/>
              </a:ext>
            </a:extLst>
          </p:cNvPr>
          <p:cNvSpPr txBox="1"/>
          <p:nvPr/>
        </p:nvSpPr>
        <p:spPr>
          <a:xfrm>
            <a:off x="1715448" y="5895155"/>
            <a:ext cx="87611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By having a positive attitude</a:t>
            </a:r>
            <a:endParaRPr lang="en-GB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056EE7-5EE8-BEAC-3062-EF0801A428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35"/>
          <a:stretch/>
        </p:blipFill>
        <p:spPr>
          <a:xfrm>
            <a:off x="6357616" y="2291474"/>
            <a:ext cx="4118936" cy="30676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A0F845-641F-A255-01E9-9890CBB7A0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0"/>
          <a:stretch/>
        </p:blipFill>
        <p:spPr>
          <a:xfrm>
            <a:off x="1368642" y="1877690"/>
            <a:ext cx="3939644" cy="3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6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146F98-CB3A-75BC-C887-997B63EC1183}"/>
              </a:ext>
            </a:extLst>
          </p:cNvPr>
          <p:cNvSpPr txBox="1"/>
          <p:nvPr/>
        </p:nvSpPr>
        <p:spPr>
          <a:xfrm>
            <a:off x="9636064" y="131847"/>
            <a:ext cx="229876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Fully Focused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C93CD-6D92-F1E9-047B-09B42FFB2D45}"/>
              </a:ext>
            </a:extLst>
          </p:cNvPr>
          <p:cNvSpPr txBox="1"/>
          <p:nvPr/>
        </p:nvSpPr>
        <p:spPr>
          <a:xfrm>
            <a:off x="1368000" y="820800"/>
            <a:ext cx="94547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do we keep fully focused?</a:t>
            </a:r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17433-D0B4-5AAF-1813-EDAC9D88AA13}"/>
              </a:ext>
            </a:extLst>
          </p:cNvPr>
          <p:cNvSpPr txBox="1"/>
          <p:nvPr/>
        </p:nvSpPr>
        <p:spPr>
          <a:xfrm>
            <a:off x="3558068" y="5777746"/>
            <a:ext cx="50758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By not giving up!</a:t>
            </a:r>
            <a:endParaRPr lang="en-GB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9EB713-3BA0-3218-1646-9B42CC4BF5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611"/>
          <a:stretch/>
        </p:blipFill>
        <p:spPr>
          <a:xfrm>
            <a:off x="573063" y="2057258"/>
            <a:ext cx="5522294" cy="33150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0CB5B2-347B-AAEA-44FB-F0A868798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581" y="2361973"/>
            <a:ext cx="5313597" cy="270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0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BABA45-2573-448C-A919-D4C7C29DD56E}">
  <ds:schemaRefs>
    <ds:schemaRef ds:uri="http://purl.org/dc/dcmitype/"/>
    <ds:schemaRef ds:uri="1be41fc0-aa03-44b0-9f57-ad44166b7528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3239</TotalTime>
  <Words>133</Words>
  <Application>Microsoft Office PowerPoint</Application>
  <PresentationFormat>Widescreen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135</cp:revision>
  <dcterms:created xsi:type="dcterms:W3CDTF">2021-08-11T17:39:57Z</dcterms:created>
  <dcterms:modified xsi:type="dcterms:W3CDTF">2023-12-04T12:00:28Z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