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5" r:id="rId3"/>
    <p:sldId id="266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yramid with a statue of a sphinx and fountain in front of it with Luxor Las Vegas in the background&#10;&#10;Description automatically generated">
            <a:extLst>
              <a:ext uri="{FF2B5EF4-FFF2-40B4-BE49-F238E27FC236}">
                <a16:creationId xmlns:a16="http://schemas.microsoft.com/office/drawing/2014/main" id="{5B611848-1395-8FAD-1B4F-5917A483FB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4CDFE3-4568-00C4-0BE5-69F978A3022D}"/>
              </a:ext>
            </a:extLst>
          </p:cNvPr>
          <p:cNvSpPr/>
          <p:nvPr/>
        </p:nvSpPr>
        <p:spPr>
          <a:xfrm>
            <a:off x="0" y="24184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</a:t>
            </a:r>
            <a:endParaRPr lang="en-US" sz="5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E47359-13E2-D853-B383-54A6BDA1995C}"/>
              </a:ext>
            </a:extLst>
          </p:cNvPr>
          <p:cNvSpPr/>
          <p:nvPr/>
        </p:nvSpPr>
        <p:spPr>
          <a:xfrm>
            <a:off x="2637917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2</a:t>
            </a:r>
            <a:endParaRPr lang="en-US" sz="5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9ADFA9-540E-DB4B-0A00-C6C11E97860D}"/>
              </a:ext>
            </a:extLst>
          </p:cNvPr>
          <p:cNvSpPr/>
          <p:nvPr/>
        </p:nvSpPr>
        <p:spPr>
          <a:xfrm>
            <a:off x="5295690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3</a:t>
            </a:r>
            <a:endParaRPr lang="en-US" sz="5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7765E-A826-3C24-1BAD-4EA4D5D45A3B}"/>
              </a:ext>
            </a:extLst>
          </p:cNvPr>
          <p:cNvSpPr/>
          <p:nvPr/>
        </p:nvSpPr>
        <p:spPr>
          <a:xfrm>
            <a:off x="7953463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4</a:t>
            </a:r>
            <a:endParaRPr lang="en-US" sz="5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B84C1A-5A9B-C487-EEA3-4433BC0BBF6F}"/>
              </a:ext>
            </a:extLst>
          </p:cNvPr>
          <p:cNvSpPr/>
          <p:nvPr/>
        </p:nvSpPr>
        <p:spPr>
          <a:xfrm>
            <a:off x="10612760" y="1209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5</a:t>
            </a:r>
            <a:endParaRPr lang="en-US" sz="5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74EB05-B0CB-FA8A-7D51-812471CBBFA1}"/>
              </a:ext>
            </a:extLst>
          </p:cNvPr>
          <p:cNvSpPr/>
          <p:nvPr/>
        </p:nvSpPr>
        <p:spPr>
          <a:xfrm>
            <a:off x="-1057152" y="1380018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6</a:t>
            </a:r>
            <a:endParaRPr lang="en-US" sz="5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15AF40-DED9-2D4D-A0C2-7AB3FE0746AD}"/>
              </a:ext>
            </a:extLst>
          </p:cNvPr>
          <p:cNvSpPr/>
          <p:nvPr/>
        </p:nvSpPr>
        <p:spPr>
          <a:xfrm>
            <a:off x="1580765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7</a:t>
            </a:r>
            <a:endParaRPr lang="en-US" sz="5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71B157-799E-6F1F-88BE-177855DEDD3D}"/>
              </a:ext>
            </a:extLst>
          </p:cNvPr>
          <p:cNvSpPr/>
          <p:nvPr/>
        </p:nvSpPr>
        <p:spPr>
          <a:xfrm>
            <a:off x="4238538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8</a:t>
            </a:r>
            <a:endParaRPr lang="en-US" sz="5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4AABC4-AF39-0C4E-6408-1126760BC526}"/>
              </a:ext>
            </a:extLst>
          </p:cNvPr>
          <p:cNvSpPr/>
          <p:nvPr/>
        </p:nvSpPr>
        <p:spPr>
          <a:xfrm>
            <a:off x="6896311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9</a:t>
            </a:r>
            <a:endParaRPr lang="en-US" sz="5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058037-3E6A-77E5-08F7-4FA0F30F7EFE}"/>
              </a:ext>
            </a:extLst>
          </p:cNvPr>
          <p:cNvSpPr/>
          <p:nvPr/>
        </p:nvSpPr>
        <p:spPr>
          <a:xfrm>
            <a:off x="9555608" y="1367926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10</a:t>
            </a:r>
            <a:endParaRPr lang="en-US" sz="5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47081-51D8-42BA-797A-B86902F23177}"/>
              </a:ext>
            </a:extLst>
          </p:cNvPr>
          <p:cNvSpPr/>
          <p:nvPr/>
        </p:nvSpPr>
        <p:spPr>
          <a:xfrm>
            <a:off x="-1078533" y="4078124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16</a:t>
            </a:r>
            <a:endParaRPr lang="en-US" sz="5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CBF4B7-AE1A-8224-3355-459E112D640F}"/>
              </a:ext>
            </a:extLst>
          </p:cNvPr>
          <p:cNvSpPr/>
          <p:nvPr/>
        </p:nvSpPr>
        <p:spPr>
          <a:xfrm>
            <a:off x="1559384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17</a:t>
            </a:r>
            <a:endParaRPr lang="en-US" sz="5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49E20F-1D62-5FF9-222D-785FC4233222}"/>
              </a:ext>
            </a:extLst>
          </p:cNvPr>
          <p:cNvSpPr/>
          <p:nvPr/>
        </p:nvSpPr>
        <p:spPr>
          <a:xfrm>
            <a:off x="4217157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18</a:t>
            </a:r>
            <a:endParaRPr lang="en-US" sz="5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57DE97-3209-2F54-6D5E-7F4F577DE949}"/>
              </a:ext>
            </a:extLst>
          </p:cNvPr>
          <p:cNvSpPr/>
          <p:nvPr/>
        </p:nvSpPr>
        <p:spPr>
          <a:xfrm>
            <a:off x="6874930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19</a:t>
            </a:r>
            <a:endParaRPr lang="en-US" sz="5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265E75-0B37-AE66-F138-5A1728391D39}"/>
              </a:ext>
            </a:extLst>
          </p:cNvPr>
          <p:cNvSpPr/>
          <p:nvPr/>
        </p:nvSpPr>
        <p:spPr>
          <a:xfrm>
            <a:off x="9534227" y="406603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20</a:t>
            </a:r>
            <a:endParaRPr lang="en-US" sz="5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37C73A-DDEF-8142-7C10-EA62FFD97A32}"/>
              </a:ext>
            </a:extLst>
          </p:cNvPr>
          <p:cNvSpPr/>
          <p:nvPr/>
        </p:nvSpPr>
        <p:spPr>
          <a:xfrm>
            <a:off x="2647083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12</a:t>
            </a:r>
            <a:endParaRPr lang="en-US" sz="5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01B8A17-ED27-592A-244E-FAA3F1F09B2D}"/>
              </a:ext>
            </a:extLst>
          </p:cNvPr>
          <p:cNvSpPr/>
          <p:nvPr/>
        </p:nvSpPr>
        <p:spPr>
          <a:xfrm>
            <a:off x="5304856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13</a:t>
            </a:r>
            <a:endParaRPr lang="en-US" sz="5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7E9C20-8770-518A-3CA8-C82DD6E9C947}"/>
              </a:ext>
            </a:extLst>
          </p:cNvPr>
          <p:cNvSpPr/>
          <p:nvPr/>
        </p:nvSpPr>
        <p:spPr>
          <a:xfrm>
            <a:off x="7962629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14</a:t>
            </a:r>
            <a:endParaRPr lang="en-US" sz="5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5CAC14-6076-18B2-F45B-2FA009F98E65}"/>
              </a:ext>
            </a:extLst>
          </p:cNvPr>
          <p:cNvSpPr/>
          <p:nvPr/>
        </p:nvSpPr>
        <p:spPr>
          <a:xfrm>
            <a:off x="10621926" y="2723025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15</a:t>
            </a:r>
            <a:endParaRPr lang="en-US" sz="54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39F1BA0-EEEC-3B56-BBC4-7DA982D5B761}"/>
              </a:ext>
            </a:extLst>
          </p:cNvPr>
          <p:cNvSpPr/>
          <p:nvPr/>
        </p:nvSpPr>
        <p:spPr>
          <a:xfrm>
            <a:off x="-32583" y="2735852"/>
            <a:ext cx="2648607" cy="13558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11</a:t>
            </a:r>
            <a:endParaRPr lang="en-US" sz="5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8587B1-A751-9F2A-94E6-A13611332746}"/>
              </a:ext>
            </a:extLst>
          </p:cNvPr>
          <p:cNvSpPr txBox="1"/>
          <p:nvPr/>
        </p:nvSpPr>
        <p:spPr>
          <a:xfrm>
            <a:off x="245770" y="5591981"/>
            <a:ext cx="12054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00B0F0"/>
                </a:solidFill>
              </a:rPr>
              <a:t>Where in the world is this?  </a:t>
            </a:r>
            <a:endParaRPr lang="en-US" sz="6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3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B4DC-BE7D-3B6F-FCCE-D4EA965C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59EA3-5255-8A72-6467-B78DC50A4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yramid with a statue of a sphinx and fountain in front of it with Luxor Las Vegas in the background&#10;&#10;Description automatically generated">
            <a:extLst>
              <a:ext uri="{FF2B5EF4-FFF2-40B4-BE49-F238E27FC236}">
                <a16:creationId xmlns:a16="http://schemas.microsoft.com/office/drawing/2014/main" id="{28B8FE1B-0004-602E-97DA-E465D1DF41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19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A person holding a baby&#10;&#10;Description automatically generated">
            <a:extLst>
              <a:ext uri="{FF2B5EF4-FFF2-40B4-BE49-F238E27FC236}">
                <a16:creationId xmlns:a16="http://schemas.microsoft.com/office/drawing/2014/main" id="{0E208DD1-2E7A-02AE-C9CE-2CB94C2507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760"/>
          <a:stretch/>
        </p:blipFill>
        <p:spPr>
          <a:xfrm>
            <a:off x="626590" y="317578"/>
            <a:ext cx="10851111" cy="350843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4F58B3-FC1F-BA5A-74A8-6F067B3EA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018137"/>
            <a:ext cx="4569060" cy="2129586"/>
          </a:xfrm>
          <a:noFill/>
        </p:spPr>
        <p:txBody>
          <a:bodyPr anchor="t">
            <a:norm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Luke 2.32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13CC3-22C3-F693-2DC9-F5C97401E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080" y="4018143"/>
            <a:ext cx="5674105" cy="2129599"/>
          </a:xfrm>
          <a:noFill/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dirty="0">
                <a:solidFill>
                  <a:srgbClr val="FFFF00"/>
                </a:solidFill>
              </a:rPr>
              <a:t>‘He is a light to reveal God to the nations, and he is the glory of your people Israel!’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47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holding lit candles&#10;&#10;Description automatically generated">
            <a:extLst>
              <a:ext uri="{FF2B5EF4-FFF2-40B4-BE49-F238E27FC236}">
                <a16:creationId xmlns:a16="http://schemas.microsoft.com/office/drawing/2014/main" id="{2F90D44C-9754-CD33-A1C9-37FE5A2B45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" r="316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78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2374</TotalTime>
  <Words>51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Luke 2.32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6</cp:revision>
  <dcterms:created xsi:type="dcterms:W3CDTF">2020-07-09T13:12:05Z</dcterms:created>
  <dcterms:modified xsi:type="dcterms:W3CDTF">2023-12-14T08:02:37Z</dcterms:modified>
</cp:coreProperties>
</file>