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2C7F3-4336-4758-872C-1518CA5E88E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85CF221-DE15-4FFD-B918-61EACD5C7227}">
      <dgm:prSet/>
      <dgm:spPr/>
      <dgm:t>
        <a:bodyPr/>
        <a:lstStyle/>
        <a:p>
          <a:r>
            <a:rPr lang="en-GB"/>
            <a:t>The plot</a:t>
          </a:r>
          <a:endParaRPr lang="en-US"/>
        </a:p>
      </dgm:t>
    </dgm:pt>
    <dgm:pt modelId="{0EBC5DEA-182F-4B23-944B-6C62C4FDDD36}" type="parTrans" cxnId="{9C8FD183-CE23-4BF8-AB07-0EBF1F6F8343}">
      <dgm:prSet/>
      <dgm:spPr/>
      <dgm:t>
        <a:bodyPr/>
        <a:lstStyle/>
        <a:p>
          <a:endParaRPr lang="en-US"/>
        </a:p>
      </dgm:t>
    </dgm:pt>
    <dgm:pt modelId="{B1FC507A-392D-47E4-88C8-8834E1B05C58}" type="sibTrans" cxnId="{9C8FD183-CE23-4BF8-AB07-0EBF1F6F8343}">
      <dgm:prSet/>
      <dgm:spPr/>
      <dgm:t>
        <a:bodyPr/>
        <a:lstStyle/>
        <a:p>
          <a:endParaRPr lang="en-US"/>
        </a:p>
      </dgm:t>
    </dgm:pt>
    <dgm:pt modelId="{601850F2-2524-4AFC-8AE2-30D512505965}">
      <dgm:prSet/>
      <dgm:spPr/>
      <dgm:t>
        <a:bodyPr/>
        <a:lstStyle/>
        <a:p>
          <a:r>
            <a:rPr lang="en-GB"/>
            <a:t>The setting</a:t>
          </a:r>
          <a:endParaRPr lang="en-US"/>
        </a:p>
      </dgm:t>
    </dgm:pt>
    <dgm:pt modelId="{7A64C160-F33E-45BD-8620-D8AB9108C51A}" type="parTrans" cxnId="{36C68978-249A-4DB4-9663-38C4C3D789E6}">
      <dgm:prSet/>
      <dgm:spPr/>
      <dgm:t>
        <a:bodyPr/>
        <a:lstStyle/>
        <a:p>
          <a:endParaRPr lang="en-US"/>
        </a:p>
      </dgm:t>
    </dgm:pt>
    <dgm:pt modelId="{36F922D8-EE99-4B7F-ABE2-470A66C3F516}" type="sibTrans" cxnId="{36C68978-249A-4DB4-9663-38C4C3D789E6}">
      <dgm:prSet/>
      <dgm:spPr/>
      <dgm:t>
        <a:bodyPr/>
        <a:lstStyle/>
        <a:p>
          <a:endParaRPr lang="en-US"/>
        </a:p>
      </dgm:t>
    </dgm:pt>
    <dgm:pt modelId="{B31C9134-F0C8-4D77-9C70-23820F242481}">
      <dgm:prSet/>
      <dgm:spPr/>
      <dgm:t>
        <a:bodyPr/>
        <a:lstStyle/>
        <a:p>
          <a:r>
            <a:rPr lang="en-GB"/>
            <a:t>The characters</a:t>
          </a:r>
          <a:endParaRPr lang="en-US"/>
        </a:p>
      </dgm:t>
    </dgm:pt>
    <dgm:pt modelId="{D855182E-00D5-4C93-869B-5B1CD3AB8B21}" type="parTrans" cxnId="{1F65F6F7-D224-4FAD-B883-BADAE4FD4ADE}">
      <dgm:prSet/>
      <dgm:spPr/>
      <dgm:t>
        <a:bodyPr/>
        <a:lstStyle/>
        <a:p>
          <a:endParaRPr lang="en-US"/>
        </a:p>
      </dgm:t>
    </dgm:pt>
    <dgm:pt modelId="{CF78E8A7-7D6E-4D9D-8188-0DB6D2D5BDC6}" type="sibTrans" cxnId="{1F65F6F7-D224-4FAD-B883-BADAE4FD4ADE}">
      <dgm:prSet/>
      <dgm:spPr/>
      <dgm:t>
        <a:bodyPr/>
        <a:lstStyle/>
        <a:p>
          <a:endParaRPr lang="en-US"/>
        </a:p>
      </dgm:t>
    </dgm:pt>
    <dgm:pt modelId="{54F932C4-F55D-4B84-8E5A-933A2479A2AE}">
      <dgm:prSet/>
      <dgm:spPr/>
      <dgm:t>
        <a:bodyPr/>
        <a:lstStyle/>
        <a:p>
          <a:r>
            <a:rPr lang="en-GB"/>
            <a:t>The conflict</a:t>
          </a:r>
          <a:endParaRPr lang="en-US"/>
        </a:p>
      </dgm:t>
    </dgm:pt>
    <dgm:pt modelId="{7087DD15-6BE9-49C0-9C1D-66D796A5FBD3}" type="parTrans" cxnId="{13C92FDA-A61F-4FBF-BBA1-6E0D1E4CF115}">
      <dgm:prSet/>
      <dgm:spPr/>
      <dgm:t>
        <a:bodyPr/>
        <a:lstStyle/>
        <a:p>
          <a:endParaRPr lang="en-US"/>
        </a:p>
      </dgm:t>
    </dgm:pt>
    <dgm:pt modelId="{AC4EC17E-4474-4C09-88AC-8141E1DCD438}" type="sibTrans" cxnId="{13C92FDA-A61F-4FBF-BBA1-6E0D1E4CF115}">
      <dgm:prSet/>
      <dgm:spPr/>
      <dgm:t>
        <a:bodyPr/>
        <a:lstStyle/>
        <a:p>
          <a:endParaRPr lang="en-US"/>
        </a:p>
      </dgm:t>
    </dgm:pt>
    <dgm:pt modelId="{6C722ABA-223E-42C7-BA9D-1C4A62A78C61}">
      <dgm:prSet/>
      <dgm:spPr/>
      <dgm:t>
        <a:bodyPr/>
        <a:lstStyle/>
        <a:p>
          <a:r>
            <a:rPr lang="en-GB"/>
            <a:t>The resolution </a:t>
          </a:r>
          <a:endParaRPr lang="en-US"/>
        </a:p>
      </dgm:t>
    </dgm:pt>
    <dgm:pt modelId="{DF1686D5-CBB6-41F5-80B5-52969B781835}" type="parTrans" cxnId="{4E532508-F79A-45B6-BB88-DDC7AFC09548}">
      <dgm:prSet/>
      <dgm:spPr/>
      <dgm:t>
        <a:bodyPr/>
        <a:lstStyle/>
        <a:p>
          <a:endParaRPr lang="en-US"/>
        </a:p>
      </dgm:t>
    </dgm:pt>
    <dgm:pt modelId="{6A52E1AF-2750-462C-8E9A-E2B196319190}" type="sibTrans" cxnId="{4E532508-F79A-45B6-BB88-DDC7AFC09548}">
      <dgm:prSet/>
      <dgm:spPr/>
      <dgm:t>
        <a:bodyPr/>
        <a:lstStyle/>
        <a:p>
          <a:endParaRPr lang="en-US"/>
        </a:p>
      </dgm:t>
    </dgm:pt>
    <dgm:pt modelId="{546F645E-2E0E-465B-8982-3073A4E623C4}" type="pres">
      <dgm:prSet presAssocID="{0942C7F3-4336-4758-872C-1518CA5E88E4}" presName="diagram" presStyleCnt="0">
        <dgm:presLayoutVars>
          <dgm:dir/>
          <dgm:resizeHandles val="exact"/>
        </dgm:presLayoutVars>
      </dgm:prSet>
      <dgm:spPr/>
    </dgm:pt>
    <dgm:pt modelId="{F54CBFA4-9508-4DDB-8CEC-57D0D21ED4FA}" type="pres">
      <dgm:prSet presAssocID="{785CF221-DE15-4FFD-B918-61EACD5C7227}" presName="node" presStyleLbl="node1" presStyleIdx="0" presStyleCnt="5">
        <dgm:presLayoutVars>
          <dgm:bulletEnabled val="1"/>
        </dgm:presLayoutVars>
      </dgm:prSet>
      <dgm:spPr/>
    </dgm:pt>
    <dgm:pt modelId="{3E9DE740-3FB2-4B69-98FE-C288B73560CB}" type="pres">
      <dgm:prSet presAssocID="{B1FC507A-392D-47E4-88C8-8834E1B05C58}" presName="sibTrans" presStyleCnt="0"/>
      <dgm:spPr/>
    </dgm:pt>
    <dgm:pt modelId="{C89D5013-C878-43B1-8B15-4871C2C6B672}" type="pres">
      <dgm:prSet presAssocID="{601850F2-2524-4AFC-8AE2-30D512505965}" presName="node" presStyleLbl="node1" presStyleIdx="1" presStyleCnt="5">
        <dgm:presLayoutVars>
          <dgm:bulletEnabled val="1"/>
        </dgm:presLayoutVars>
      </dgm:prSet>
      <dgm:spPr/>
    </dgm:pt>
    <dgm:pt modelId="{2A710AAF-5BE4-4866-B304-BF972481FAF0}" type="pres">
      <dgm:prSet presAssocID="{36F922D8-EE99-4B7F-ABE2-470A66C3F516}" presName="sibTrans" presStyleCnt="0"/>
      <dgm:spPr/>
    </dgm:pt>
    <dgm:pt modelId="{9419D572-81FB-47B2-8DC8-808EC211519E}" type="pres">
      <dgm:prSet presAssocID="{B31C9134-F0C8-4D77-9C70-23820F242481}" presName="node" presStyleLbl="node1" presStyleIdx="2" presStyleCnt="5">
        <dgm:presLayoutVars>
          <dgm:bulletEnabled val="1"/>
        </dgm:presLayoutVars>
      </dgm:prSet>
      <dgm:spPr/>
    </dgm:pt>
    <dgm:pt modelId="{A37B871E-B775-428D-BA7A-714A95E61A59}" type="pres">
      <dgm:prSet presAssocID="{CF78E8A7-7D6E-4D9D-8188-0DB6D2D5BDC6}" presName="sibTrans" presStyleCnt="0"/>
      <dgm:spPr/>
    </dgm:pt>
    <dgm:pt modelId="{B04BC986-2B85-4E2E-AE87-A629719AD7A4}" type="pres">
      <dgm:prSet presAssocID="{54F932C4-F55D-4B84-8E5A-933A2479A2AE}" presName="node" presStyleLbl="node1" presStyleIdx="3" presStyleCnt="5">
        <dgm:presLayoutVars>
          <dgm:bulletEnabled val="1"/>
        </dgm:presLayoutVars>
      </dgm:prSet>
      <dgm:spPr/>
    </dgm:pt>
    <dgm:pt modelId="{8C8E1F4E-F22F-4BD0-94A5-CBC897C65CFD}" type="pres">
      <dgm:prSet presAssocID="{AC4EC17E-4474-4C09-88AC-8141E1DCD438}" presName="sibTrans" presStyleCnt="0"/>
      <dgm:spPr/>
    </dgm:pt>
    <dgm:pt modelId="{3ACE3B7B-4EC8-4A14-B1AD-86DC6D353D07}" type="pres">
      <dgm:prSet presAssocID="{6C722ABA-223E-42C7-BA9D-1C4A62A78C61}" presName="node" presStyleLbl="node1" presStyleIdx="4" presStyleCnt="5">
        <dgm:presLayoutVars>
          <dgm:bulletEnabled val="1"/>
        </dgm:presLayoutVars>
      </dgm:prSet>
      <dgm:spPr/>
    </dgm:pt>
  </dgm:ptLst>
  <dgm:cxnLst>
    <dgm:cxn modelId="{4E532508-F79A-45B6-BB88-DDC7AFC09548}" srcId="{0942C7F3-4336-4758-872C-1518CA5E88E4}" destId="{6C722ABA-223E-42C7-BA9D-1C4A62A78C61}" srcOrd="4" destOrd="0" parTransId="{DF1686D5-CBB6-41F5-80B5-52969B781835}" sibTransId="{6A52E1AF-2750-462C-8E9A-E2B196319190}"/>
    <dgm:cxn modelId="{D943581D-882A-49BD-8D3C-08E3C23F3A6A}" type="presOf" srcId="{0942C7F3-4336-4758-872C-1518CA5E88E4}" destId="{546F645E-2E0E-465B-8982-3073A4E623C4}" srcOrd="0" destOrd="0" presId="urn:microsoft.com/office/officeart/2005/8/layout/default"/>
    <dgm:cxn modelId="{36C68978-249A-4DB4-9663-38C4C3D789E6}" srcId="{0942C7F3-4336-4758-872C-1518CA5E88E4}" destId="{601850F2-2524-4AFC-8AE2-30D512505965}" srcOrd="1" destOrd="0" parTransId="{7A64C160-F33E-45BD-8620-D8AB9108C51A}" sibTransId="{36F922D8-EE99-4B7F-ABE2-470A66C3F516}"/>
    <dgm:cxn modelId="{B7F5DF7A-FD20-4F42-8505-308B388CCF63}" type="presOf" srcId="{601850F2-2524-4AFC-8AE2-30D512505965}" destId="{C89D5013-C878-43B1-8B15-4871C2C6B672}" srcOrd="0" destOrd="0" presId="urn:microsoft.com/office/officeart/2005/8/layout/default"/>
    <dgm:cxn modelId="{DE69F87F-A973-4466-BC0C-4A67A2E9B52B}" type="presOf" srcId="{785CF221-DE15-4FFD-B918-61EACD5C7227}" destId="{F54CBFA4-9508-4DDB-8CEC-57D0D21ED4FA}" srcOrd="0" destOrd="0" presId="urn:microsoft.com/office/officeart/2005/8/layout/default"/>
    <dgm:cxn modelId="{9C8FD183-CE23-4BF8-AB07-0EBF1F6F8343}" srcId="{0942C7F3-4336-4758-872C-1518CA5E88E4}" destId="{785CF221-DE15-4FFD-B918-61EACD5C7227}" srcOrd="0" destOrd="0" parTransId="{0EBC5DEA-182F-4B23-944B-6C62C4FDDD36}" sibTransId="{B1FC507A-392D-47E4-88C8-8834E1B05C58}"/>
    <dgm:cxn modelId="{7481A5CB-56F7-46AE-B0D2-4681BED862F0}" type="presOf" srcId="{B31C9134-F0C8-4D77-9C70-23820F242481}" destId="{9419D572-81FB-47B2-8DC8-808EC211519E}" srcOrd="0" destOrd="0" presId="urn:microsoft.com/office/officeart/2005/8/layout/default"/>
    <dgm:cxn modelId="{13C92FDA-A61F-4FBF-BBA1-6E0D1E4CF115}" srcId="{0942C7F3-4336-4758-872C-1518CA5E88E4}" destId="{54F932C4-F55D-4B84-8E5A-933A2479A2AE}" srcOrd="3" destOrd="0" parTransId="{7087DD15-6BE9-49C0-9C1D-66D796A5FBD3}" sibTransId="{AC4EC17E-4474-4C09-88AC-8141E1DCD438}"/>
    <dgm:cxn modelId="{4207CADB-330A-4D96-9F16-E78249978254}" type="presOf" srcId="{6C722ABA-223E-42C7-BA9D-1C4A62A78C61}" destId="{3ACE3B7B-4EC8-4A14-B1AD-86DC6D353D07}" srcOrd="0" destOrd="0" presId="urn:microsoft.com/office/officeart/2005/8/layout/default"/>
    <dgm:cxn modelId="{FC1E7BF2-E770-42A6-8DDD-443C154EA1EF}" type="presOf" srcId="{54F932C4-F55D-4B84-8E5A-933A2479A2AE}" destId="{B04BC986-2B85-4E2E-AE87-A629719AD7A4}" srcOrd="0" destOrd="0" presId="urn:microsoft.com/office/officeart/2005/8/layout/default"/>
    <dgm:cxn modelId="{1F65F6F7-D224-4FAD-B883-BADAE4FD4ADE}" srcId="{0942C7F3-4336-4758-872C-1518CA5E88E4}" destId="{B31C9134-F0C8-4D77-9C70-23820F242481}" srcOrd="2" destOrd="0" parTransId="{D855182E-00D5-4C93-869B-5B1CD3AB8B21}" sibTransId="{CF78E8A7-7D6E-4D9D-8188-0DB6D2D5BDC6}"/>
    <dgm:cxn modelId="{0CF957BB-4619-4413-86F8-9C435762114B}" type="presParOf" srcId="{546F645E-2E0E-465B-8982-3073A4E623C4}" destId="{F54CBFA4-9508-4DDB-8CEC-57D0D21ED4FA}" srcOrd="0" destOrd="0" presId="urn:microsoft.com/office/officeart/2005/8/layout/default"/>
    <dgm:cxn modelId="{23A00D1D-6FFA-4685-A8BC-BD6EF3C8DAE7}" type="presParOf" srcId="{546F645E-2E0E-465B-8982-3073A4E623C4}" destId="{3E9DE740-3FB2-4B69-98FE-C288B73560CB}" srcOrd="1" destOrd="0" presId="urn:microsoft.com/office/officeart/2005/8/layout/default"/>
    <dgm:cxn modelId="{EA8EE6DE-8E48-4426-AE7D-7DC3ED3647E1}" type="presParOf" srcId="{546F645E-2E0E-465B-8982-3073A4E623C4}" destId="{C89D5013-C878-43B1-8B15-4871C2C6B672}" srcOrd="2" destOrd="0" presId="urn:microsoft.com/office/officeart/2005/8/layout/default"/>
    <dgm:cxn modelId="{D90E849E-CBE3-4069-9DFA-FDCD5FCC294C}" type="presParOf" srcId="{546F645E-2E0E-465B-8982-3073A4E623C4}" destId="{2A710AAF-5BE4-4866-B304-BF972481FAF0}" srcOrd="3" destOrd="0" presId="urn:microsoft.com/office/officeart/2005/8/layout/default"/>
    <dgm:cxn modelId="{97AAA9D0-3D34-4A44-B3D2-2BA5A2E1BB5D}" type="presParOf" srcId="{546F645E-2E0E-465B-8982-3073A4E623C4}" destId="{9419D572-81FB-47B2-8DC8-808EC211519E}" srcOrd="4" destOrd="0" presId="urn:microsoft.com/office/officeart/2005/8/layout/default"/>
    <dgm:cxn modelId="{3310D28B-9558-4CCB-A551-1E889BD6AEA2}" type="presParOf" srcId="{546F645E-2E0E-465B-8982-3073A4E623C4}" destId="{A37B871E-B775-428D-BA7A-714A95E61A59}" srcOrd="5" destOrd="0" presId="urn:microsoft.com/office/officeart/2005/8/layout/default"/>
    <dgm:cxn modelId="{3E1A7D74-6B82-4877-87C6-CBDA0C14E87E}" type="presParOf" srcId="{546F645E-2E0E-465B-8982-3073A4E623C4}" destId="{B04BC986-2B85-4E2E-AE87-A629719AD7A4}" srcOrd="6" destOrd="0" presId="urn:microsoft.com/office/officeart/2005/8/layout/default"/>
    <dgm:cxn modelId="{8D221235-EE6F-4BA2-90BB-D8B70258F8D1}" type="presParOf" srcId="{546F645E-2E0E-465B-8982-3073A4E623C4}" destId="{8C8E1F4E-F22F-4BD0-94A5-CBC897C65CFD}" srcOrd="7" destOrd="0" presId="urn:microsoft.com/office/officeart/2005/8/layout/default"/>
    <dgm:cxn modelId="{74153BA6-BFC2-44A8-9CDA-793CAD8C3DB3}" type="presParOf" srcId="{546F645E-2E0E-465B-8982-3073A4E623C4}" destId="{3ACE3B7B-4EC8-4A14-B1AD-86DC6D353D0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CBFA4-9508-4DDB-8CEC-57D0D21ED4FA}">
      <dsp:nvSpPr>
        <dsp:cNvPr id="0" name=""/>
        <dsp:cNvSpPr/>
      </dsp:nvSpPr>
      <dsp:spPr>
        <a:xfrm>
          <a:off x="1176867" y="286"/>
          <a:ext cx="2675667" cy="16054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The plot</a:t>
          </a:r>
          <a:endParaRPr lang="en-US" sz="5400" kern="1200"/>
        </a:p>
      </dsp:txBody>
      <dsp:txXfrm>
        <a:off x="1176867" y="286"/>
        <a:ext cx="2675667" cy="1605400"/>
      </dsp:txXfrm>
    </dsp:sp>
    <dsp:sp modelId="{C89D5013-C878-43B1-8B15-4871C2C6B672}">
      <dsp:nvSpPr>
        <dsp:cNvPr id="0" name=""/>
        <dsp:cNvSpPr/>
      </dsp:nvSpPr>
      <dsp:spPr>
        <a:xfrm>
          <a:off x="4120100" y="286"/>
          <a:ext cx="2675667" cy="1605400"/>
        </a:xfrm>
        <a:prstGeom prst="rect">
          <a:avLst/>
        </a:prstGeom>
        <a:solidFill>
          <a:schemeClr val="accent5">
            <a:hueOff val="4352466"/>
            <a:satOff val="1923"/>
            <a:lumOff val="-21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The setting</a:t>
          </a:r>
          <a:endParaRPr lang="en-US" sz="5400" kern="1200"/>
        </a:p>
      </dsp:txBody>
      <dsp:txXfrm>
        <a:off x="4120100" y="286"/>
        <a:ext cx="2675667" cy="1605400"/>
      </dsp:txXfrm>
    </dsp:sp>
    <dsp:sp modelId="{9419D572-81FB-47B2-8DC8-808EC211519E}">
      <dsp:nvSpPr>
        <dsp:cNvPr id="0" name=""/>
        <dsp:cNvSpPr/>
      </dsp:nvSpPr>
      <dsp:spPr>
        <a:xfrm>
          <a:off x="7063334" y="286"/>
          <a:ext cx="2675667" cy="1605400"/>
        </a:xfrm>
        <a:prstGeom prst="rect">
          <a:avLst/>
        </a:prstGeom>
        <a:solidFill>
          <a:schemeClr val="accent5">
            <a:hueOff val="8704932"/>
            <a:satOff val="3846"/>
            <a:lumOff val="-4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The characters</a:t>
          </a:r>
          <a:endParaRPr lang="en-US" sz="5400" kern="1200"/>
        </a:p>
      </dsp:txBody>
      <dsp:txXfrm>
        <a:off x="7063334" y="286"/>
        <a:ext cx="2675667" cy="1605400"/>
      </dsp:txXfrm>
    </dsp:sp>
    <dsp:sp modelId="{B04BC986-2B85-4E2E-AE87-A629719AD7A4}">
      <dsp:nvSpPr>
        <dsp:cNvPr id="0" name=""/>
        <dsp:cNvSpPr/>
      </dsp:nvSpPr>
      <dsp:spPr>
        <a:xfrm>
          <a:off x="2648484" y="1873253"/>
          <a:ext cx="2675667" cy="1605400"/>
        </a:xfrm>
        <a:prstGeom prst="rect">
          <a:avLst/>
        </a:prstGeom>
        <a:solidFill>
          <a:schemeClr val="accent5">
            <a:hueOff val="13057397"/>
            <a:satOff val="5769"/>
            <a:lumOff val="-6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The conflict</a:t>
          </a:r>
          <a:endParaRPr lang="en-US" sz="5400" kern="1200"/>
        </a:p>
      </dsp:txBody>
      <dsp:txXfrm>
        <a:off x="2648484" y="1873253"/>
        <a:ext cx="2675667" cy="1605400"/>
      </dsp:txXfrm>
    </dsp:sp>
    <dsp:sp modelId="{3ACE3B7B-4EC8-4A14-B1AD-86DC6D353D07}">
      <dsp:nvSpPr>
        <dsp:cNvPr id="0" name=""/>
        <dsp:cNvSpPr/>
      </dsp:nvSpPr>
      <dsp:spPr>
        <a:xfrm>
          <a:off x="5591717" y="1873253"/>
          <a:ext cx="2675667" cy="1605400"/>
        </a:xfrm>
        <a:prstGeom prst="rect">
          <a:avLst/>
        </a:prstGeom>
        <a:solidFill>
          <a:schemeClr val="accent5">
            <a:hueOff val="17409864"/>
            <a:satOff val="7692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The resolution </a:t>
          </a:r>
          <a:endParaRPr lang="en-US" sz="5400" kern="1200"/>
        </a:p>
      </dsp:txBody>
      <dsp:txXfrm>
        <a:off x="5591717" y="1873253"/>
        <a:ext cx="2675667" cy="16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9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6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8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7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7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0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0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3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38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697" r:id="rId6"/>
    <p:sldLayoutId id="2147483702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A2C87A-2097-38BF-67EB-80A9FF14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 dirty="0"/>
              <a:t>Name the book</a:t>
            </a:r>
          </a:p>
        </p:txBody>
      </p:sp>
      <p:sp>
        <p:nvSpPr>
          <p:cNvPr id="10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C8A366"/>
          </a:solidFill>
          <a:ln w="38100" cap="rnd">
            <a:solidFill>
              <a:srgbClr val="C8A36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ome Pig': E.B. White, Farming and 'Charlotte's Web' - Modern Farmer">
            <a:extLst>
              <a:ext uri="{FF2B5EF4-FFF2-40B4-BE49-F238E27FC236}">
                <a16:creationId xmlns:a16="http://schemas.microsoft.com/office/drawing/2014/main" id="{51E850F9-9283-B22F-150C-AA92B015E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741556"/>
            <a:ext cx="7214616" cy="53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58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6ABF5D-90AB-58BB-D844-5E9B66CA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Name the book</a:t>
            </a:r>
          </a:p>
        </p:txBody>
      </p:sp>
      <p:sp>
        <p:nvSpPr>
          <p:cNvPr id="20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3980D1"/>
          </a:solidFill>
          <a:ln w="38100" cap="rnd">
            <a:solidFill>
              <a:srgbClr val="3980D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Smeds and the Smoos - Belgrade Theatre">
            <a:extLst>
              <a:ext uri="{FF2B5EF4-FFF2-40B4-BE49-F238E27FC236}">
                <a16:creationId xmlns:a16="http://schemas.microsoft.com/office/drawing/2014/main" id="{2489EBAB-3AA4-E451-92A6-BC95B5962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1021122"/>
            <a:ext cx="7214616" cy="48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73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11690A-F451-8C47-EEA8-40BFDAC72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Name the book</a:t>
            </a:r>
          </a:p>
        </p:txBody>
      </p:sp>
      <p:sp>
        <p:nvSpPr>
          <p:cNvPr id="308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0C278"/>
          </a:solidFill>
          <a:ln w="38100" cap="rnd">
            <a:solidFill>
              <a:srgbClr val="F0C27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oald Dahl - Charlie &amp; the Chocolate Factory Prints - Fenwick Gallery">
            <a:extLst>
              <a:ext uri="{FF2B5EF4-FFF2-40B4-BE49-F238E27FC236}">
                <a16:creationId xmlns:a16="http://schemas.microsoft.com/office/drawing/2014/main" id="{4FC09E62-7EDE-1822-0E7E-E2C496462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2144" y="653796"/>
            <a:ext cx="5550408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75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B3BA1-B514-F9F4-AB93-C65C72F06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Name the book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EF9F7C"/>
          </a:solidFill>
          <a:ln w="38100" cap="rnd">
            <a:solidFill>
              <a:srgbClr val="EF9F7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13B6C-CCE4-CA04-2A90-D681BA987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8"/>
          <a:stretch/>
        </p:blipFill>
        <p:spPr>
          <a:xfrm>
            <a:off x="1256114" y="701464"/>
            <a:ext cx="5342467" cy="545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1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A2ECAD-D7C0-CF7E-4270-354A14CE7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Name the book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2EC8A"/>
          </a:solidFill>
          <a:ln w="38100" cap="rnd">
            <a:solidFill>
              <a:srgbClr val="F2EC8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F9EDDE-9DD1-ABE5-5268-2DA5A23B1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57195"/>
            <a:ext cx="7214616" cy="474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5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FD727-9B0E-F6A8-D012-8663386F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034" y="634029"/>
            <a:ext cx="5223933" cy="1314698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dirty="0"/>
              <a:t>Elements of a story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34E456-A219-B844-C65F-7CE17E7797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861720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331788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29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The Hand Bold</vt:lpstr>
      <vt:lpstr>The Serif Hand Black</vt:lpstr>
      <vt:lpstr>SketchyVTI</vt:lpstr>
      <vt:lpstr>Name the book</vt:lpstr>
      <vt:lpstr>Name the book</vt:lpstr>
      <vt:lpstr>Name the book</vt:lpstr>
      <vt:lpstr>Name the book</vt:lpstr>
      <vt:lpstr>Name the book</vt:lpstr>
      <vt:lpstr>Elements of a 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Book Day 2024</dc:title>
  <dc:creator>Hannah</dc:creator>
  <cp:lastModifiedBy>Hilary Homer</cp:lastModifiedBy>
  <cp:revision>9</cp:revision>
  <dcterms:created xsi:type="dcterms:W3CDTF">2023-11-07T09:42:03Z</dcterms:created>
  <dcterms:modified xsi:type="dcterms:W3CDTF">2023-12-06T11:23:53Z</dcterms:modified>
</cp:coreProperties>
</file>