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1" r:id="rId7"/>
    <p:sldId id="264" r:id="rId8"/>
    <p:sldId id="266" r:id="rId9"/>
    <p:sldId id="265" r:id="rId10"/>
    <p:sldId id="267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0BFC-8ACF-46CE-AC4F-D8B9C612D046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16227-7C85-4583-B0F1-0733DED8C0A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gn of success: Endangered pygmy rabbits breed in the wild ...">
            <a:extLst>
              <a:ext uri="{FF2B5EF4-FFF2-40B4-BE49-F238E27FC236}">
                <a16:creationId xmlns:a16="http://schemas.microsoft.com/office/drawing/2014/main" id="{4D15C637-27ED-CD1C-F433-007B7A637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113"/>
            <a:ext cx="9144000" cy="607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ygmy Marmoset Facts, History, Useful Information and Amazing Pictures">
            <a:extLst>
              <a:ext uri="{FF2B5EF4-FFF2-40B4-BE49-F238E27FC236}">
                <a16:creationId xmlns:a16="http://schemas.microsoft.com/office/drawing/2014/main" id="{018C2312-EAD4-63D6-A775-5F60C2037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5663"/>
            <a:ext cx="9144000" cy="514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edocypris progenetica. Photographed in aquarium #18905228 Print">
            <a:extLst>
              <a:ext uri="{FF2B5EF4-FFF2-40B4-BE49-F238E27FC236}">
                <a16:creationId xmlns:a16="http://schemas.microsoft.com/office/drawing/2014/main" id="{4165F8DB-862B-6A42-DDD5-AD40364D9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84" y="844414"/>
            <a:ext cx="7658033" cy="516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echur Cow| Kerala Cattle - Smallest cattle in the world">
            <a:extLst>
              <a:ext uri="{FF2B5EF4-FFF2-40B4-BE49-F238E27FC236}">
                <a16:creationId xmlns:a16="http://schemas.microsoft.com/office/drawing/2014/main" id="{58717DD0-53A0-19A7-8E90-B5D70BF56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10" y="967284"/>
            <a:ext cx="7344980" cy="492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ygmy Seahorses: Amazing Camouflage in Animals | Owlcation">
            <a:extLst>
              <a:ext uri="{FF2B5EF4-FFF2-40B4-BE49-F238E27FC236}">
                <a16:creationId xmlns:a16="http://schemas.microsoft.com/office/drawing/2014/main" id="{5626E505-27AE-63F4-644D-726A4754E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0"/>
            <a:ext cx="7150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Speckled Padloper Tortoise (Homopus signatus) is the smallest ...">
            <a:extLst>
              <a:ext uri="{FF2B5EF4-FFF2-40B4-BE49-F238E27FC236}">
                <a16:creationId xmlns:a16="http://schemas.microsoft.com/office/drawing/2014/main" id="{73542E0E-9803-B0A2-F03F-9B1AA04AB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63"/>
            <a:ext cx="9144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edophryne Amanuensis Facts and Pictures">
            <a:extLst>
              <a:ext uri="{FF2B5EF4-FFF2-40B4-BE49-F238E27FC236}">
                <a16:creationId xmlns:a16="http://schemas.microsoft.com/office/drawing/2014/main" id="{F5A39532-9E15-3098-0B61-90DF467B7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" y="1144352"/>
            <a:ext cx="9138592" cy="456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perryponders.com/wp-content/uploads/2015/07/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774" y="224644"/>
            <a:ext cx="8652453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 result for 20 week pregnancy sc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305" y="656692"/>
            <a:ext cx="8045391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Image result for from little acorns big oak trees grow"/>
          <p:cNvPicPr>
            <a:picLocks noChangeAspect="1" noChangeArrowheads="1"/>
          </p:cNvPicPr>
          <p:nvPr/>
        </p:nvPicPr>
        <p:blipFill>
          <a:blip r:embed="rId2" cstate="print"/>
          <a:srcRect l="3522" r="9770"/>
          <a:stretch>
            <a:fillRect/>
          </a:stretch>
        </p:blipFill>
        <p:spPr bwMode="auto">
          <a:xfrm>
            <a:off x="1799184" y="504918"/>
            <a:ext cx="7344816" cy="6353082"/>
          </a:xfrm>
          <a:prstGeom prst="rect">
            <a:avLst/>
          </a:prstGeom>
          <a:noFill/>
        </p:spPr>
      </p:pic>
      <p:pic>
        <p:nvPicPr>
          <p:cNvPr id="36870" name="Picture 6" descr="Image result for acorn"/>
          <p:cNvPicPr>
            <a:picLocks noChangeAspect="1" noChangeArrowheads="1"/>
          </p:cNvPicPr>
          <p:nvPr/>
        </p:nvPicPr>
        <p:blipFill>
          <a:blip r:embed="rId3" cstate="print"/>
          <a:srcRect l="12890" t="7137" r="9967" b="10787"/>
          <a:stretch>
            <a:fillRect/>
          </a:stretch>
        </p:blipFill>
        <p:spPr bwMode="auto">
          <a:xfrm rot="16200000">
            <a:off x="35496" y="404664"/>
            <a:ext cx="1944216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AutoShape 4" descr="Image result for how big is a mustard se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https://www.lds.org/bc/content/shared/content/images/magazines/new-era/2013/02/ne13feb34-ALL-the-mustard-seed-DSC_0776a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079" y="476672"/>
            <a:ext cx="7889842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Hilary Homer</cp:lastModifiedBy>
  <cp:revision>7</cp:revision>
  <dcterms:created xsi:type="dcterms:W3CDTF">2019-05-09T17:04:12Z</dcterms:created>
  <dcterms:modified xsi:type="dcterms:W3CDTF">2023-12-18T07:58:12Z</dcterms:modified>
</cp:coreProperties>
</file>