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63" r:id="rId7"/>
    <p:sldId id="259" r:id="rId8"/>
    <p:sldId id="260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F66C6E-9092-4878-8298-EABFE2E39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1F5C35-C40B-40A3-AA8F-5A01585708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97F4AA-C5FA-400A-9EB0-766316E17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D12A4C-ABAD-4617-AF3A-566456BF7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1F94D53-610B-4879-8E54-F75B45731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53157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04AA64-0074-47A6-9477-E98623D95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6186B8-C4B8-4DA8-BA6A-9E44683F3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895A126-913D-4591-9A2B-4D3F7553C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740C4CF-5218-40A0-BFBC-DBDE22184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021E6E2-52A8-487B-BBDE-1E8DB3DC9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70137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D91A78-F93D-483E-9A1F-7D9621EBE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62446B3-51F7-4ABD-9AF1-D96582325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4A42E89-28B2-4A64-9A94-50A2E770A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D200E0-7E2F-4AB1-96AA-170E235E1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544CB0E-D52D-40A3-BF29-EFF9B6AE4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7564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19161C-1229-4BCE-AF95-F93BEE74F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6C1948-6AA9-411A-A93C-CED68A59AD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8DCA803-F873-4DEA-B1BA-C4528D2C7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08439AF-3E47-4C6D-9221-A3A6FEB29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E7F4B3C-275A-489A-8E44-B4BE19BC0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BAE8299-28D0-44AE-8E44-4B498B36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7154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2567A8-052D-483E-B878-652874A83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4DA3FEE-697C-4719-A471-BEB3EEFED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0A3E815-B9DD-4B9C-B8E3-409BE3221A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0A15E64-A9CC-430A-B028-A8E59657BF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7906509-FE29-49AF-B5A4-D78720C891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D081030-83C7-4344-81B2-9074F3E22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DEFDF1A-A2CA-4D01-A8EF-E9E968CA4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BAFAA63-889B-4E43-9DD4-7A41C4AC6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036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891E0E-92FC-45F1-A9CE-81FE0AD84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C74E061-6FA0-4007-9248-B0793306D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DB57532-54C2-4697-A44A-19FB0DCF5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46829DE-CAC0-4794-AB5F-09016BC2A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605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7738F4A-E34A-4552-8A65-E6D823262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043A324-D624-4E74-BDF9-93B4A0AF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DBFA58-CC6A-4CAC-9DFB-DE494CE4C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71135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82D2A8-8831-40A5-A182-8E28DE4C2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107F6E-78F0-4A36-94E3-0F9FF4B45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50C523E-92A2-4FB1-875C-2FFBDF933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816DFBC-38B0-4A85-937C-5EB44454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BEF6870-4602-49AF-B481-C16D44A54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5568AFE-0F8C-42C5-877D-438988AEF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89339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ACAEAF-87B4-44A9-A281-20E2FC626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EEF32DE-512E-489D-93C3-FECCE351CC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FCFDA96-A214-4C6F-AD8C-398834C77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C3A46E2-3718-4852-81C7-717985352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9ACEBF4-D20B-4B6A-BCCB-730264350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2E04977-1077-4166-AC66-3A72E475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70434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3CEE21-2F81-4F08-B60D-1D0463378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F2A84CF-D525-448E-AA3B-86E05ADD9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5185BFB-62B1-4C00-B415-A16196B2B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AC93C36-8DD0-435F-BBD1-7F40DC57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8751CDC-21B1-429D-8656-EB2C4B474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36437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EA6615F-7467-4BEB-AC16-F5F88A5124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AB727F9-9B99-4BE5-A9F2-2751E0686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719026-58AE-4727-86A4-AB773E75C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729E74-BA97-42ED-9340-F60755576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3FE4B61-E447-42DB-BB9C-00489ACD3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2087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DBFB185-1567-4CCB-AE37-9CEDEDCBB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518F3A8-18ED-40F2-BA6B-4991A89D6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475F14B-EF65-4458-AC77-82C2D3B8BE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ACDC9-7AEB-4B3E-992B-C07374434A3D}" type="datetimeFigureOut">
              <a:rPr lang="en-GB" smtClean="0"/>
              <a:pPr/>
              <a:t>20/09/2017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47B0045-DA56-4D42-9404-FC101749F7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EF2E9D-CA06-41D9-BAFC-F93A145C1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0ED13-297A-4055-8165-50D61E003C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66803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leanor_Roosevelt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question">
            <a:extLst>
              <a:ext uri="{FF2B5EF4-FFF2-40B4-BE49-F238E27FC236}">
                <a16:creationId xmlns:a16="http://schemas.microsoft.com/office/drawing/2014/main" xmlns="" id="{A2034E8F-5364-41EA-9B4A-7A58CF31F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5880" y="254976"/>
            <a:ext cx="2616353" cy="419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E6F079-76DB-40DF-9910-74B2866D333C}"/>
              </a:ext>
            </a:extLst>
          </p:cNvPr>
          <p:cNvSpPr txBox="1"/>
          <p:nvPr/>
        </p:nvSpPr>
        <p:spPr>
          <a:xfrm>
            <a:off x="430823" y="4906108"/>
            <a:ext cx="114563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</a:rPr>
              <a:t>What do the following things all have in common…..?</a:t>
            </a:r>
          </a:p>
        </p:txBody>
      </p:sp>
    </p:spTree>
    <p:extLst>
      <p:ext uri="{BB962C8B-B14F-4D97-AF65-F5344CB8AC3E}">
        <p14:creationId xmlns:p14="http://schemas.microsoft.com/office/powerpoint/2010/main" xmlns="" val="3594140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28D7A90-D0C0-470F-8AD8-DC8E32DDAFDA}"/>
              </a:ext>
            </a:extLst>
          </p:cNvPr>
          <p:cNvSpPr txBox="1"/>
          <p:nvPr/>
        </p:nvSpPr>
        <p:spPr>
          <a:xfrm>
            <a:off x="8572501" y="4381500"/>
            <a:ext cx="33593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>
                <a:solidFill>
                  <a:srgbClr val="7030A0"/>
                </a:solidFill>
              </a:rPr>
              <a:t>3+2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A3AD5AF-8AAD-4358-9D59-6CC86BCD359B}"/>
              </a:ext>
            </a:extLst>
          </p:cNvPr>
          <p:cNvSpPr txBox="1"/>
          <p:nvPr/>
        </p:nvSpPr>
        <p:spPr>
          <a:xfrm>
            <a:off x="4888157" y="1075366"/>
            <a:ext cx="327147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500" b="1" dirty="0">
                <a:solidFill>
                  <a:srgbClr val="FF0000"/>
                </a:solidFill>
              </a:rPr>
              <a:t>10-5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FD8ED0-471A-4A73-A912-D7D3AF4193E1}"/>
              </a:ext>
            </a:extLst>
          </p:cNvPr>
          <p:cNvSpPr txBox="1"/>
          <p:nvPr/>
        </p:nvSpPr>
        <p:spPr>
          <a:xfrm>
            <a:off x="796435" y="4121229"/>
            <a:ext cx="28443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>
                <a:solidFill>
                  <a:srgbClr val="00B050"/>
                </a:solidFill>
              </a:rPr>
              <a:t>1+4</a:t>
            </a:r>
          </a:p>
        </p:txBody>
      </p:sp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xmlns="" id="{F3BCBD27-1C98-4B94-BB63-3C2BDE1D1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5499" y="3495675"/>
            <a:ext cx="26384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pictures of 5 apples">
            <a:extLst>
              <a:ext uri="{FF2B5EF4-FFF2-40B4-BE49-F238E27FC236}">
                <a16:creationId xmlns:a16="http://schemas.microsoft.com/office/drawing/2014/main" xmlns="" id="{D8F9C220-5FBD-4527-B1BF-B65E4C9D4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3488" y="335628"/>
            <a:ext cx="302895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62B1A2C3-CC4D-453F-81F2-E2EEC09CC8FA}"/>
              </a:ext>
            </a:extLst>
          </p:cNvPr>
          <p:cNvGrpSpPr/>
          <p:nvPr/>
        </p:nvGrpSpPr>
        <p:grpSpPr>
          <a:xfrm>
            <a:off x="8572500" y="130624"/>
            <a:ext cx="5695951" cy="2511940"/>
            <a:chOff x="7309377" y="209549"/>
            <a:chExt cx="4692124" cy="1943101"/>
          </a:xfrm>
        </p:grpSpPr>
        <p:pic>
          <p:nvPicPr>
            <p:cNvPr id="2052" name="Picture 4" descr="http://davidkulma.com/wp-content/uploads/2016/08/RNs-8.png">
              <a:extLst>
                <a:ext uri="{FF2B5EF4-FFF2-40B4-BE49-F238E27FC236}">
                  <a16:creationId xmlns:a16="http://schemas.microsoft.com/office/drawing/2014/main" xmlns="" id="{89B4E0A0-74B0-4147-A905-AD51B63382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9377" y="410390"/>
              <a:ext cx="4149198" cy="17422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C9E6005F-0F2A-4EBB-B962-5560ABDD423D}"/>
                </a:ext>
              </a:extLst>
            </p:cNvPr>
            <p:cNvSpPr txBox="1"/>
            <p:nvPr/>
          </p:nvSpPr>
          <p:spPr>
            <a:xfrm>
              <a:off x="9172284" y="209549"/>
              <a:ext cx="2829217" cy="18735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sz="96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935724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question">
            <a:extLst>
              <a:ext uri="{FF2B5EF4-FFF2-40B4-BE49-F238E27FC236}">
                <a16:creationId xmlns:a16="http://schemas.microsoft.com/office/drawing/2014/main" xmlns="" id="{A2034E8F-5364-41EA-9B4A-7A58CF31F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5880" y="254976"/>
            <a:ext cx="2616353" cy="419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E6F079-76DB-40DF-9910-74B2866D333C}"/>
              </a:ext>
            </a:extLst>
          </p:cNvPr>
          <p:cNvSpPr txBox="1"/>
          <p:nvPr/>
        </p:nvSpPr>
        <p:spPr>
          <a:xfrm>
            <a:off x="430823" y="4906108"/>
            <a:ext cx="114563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</a:rPr>
              <a:t>What do the following things all have in common…..?</a:t>
            </a:r>
          </a:p>
        </p:txBody>
      </p:sp>
    </p:spTree>
    <p:extLst>
      <p:ext uri="{BB962C8B-B14F-4D97-AF65-F5344CB8AC3E}">
        <p14:creationId xmlns:p14="http://schemas.microsoft.com/office/powerpoint/2010/main" xmlns="" val="1589265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pictures of people of all different types">
            <a:extLst>
              <a:ext uri="{FF2B5EF4-FFF2-40B4-BE49-F238E27FC236}">
                <a16:creationId xmlns:a16="http://schemas.microsoft.com/office/drawing/2014/main" xmlns="" id="{C00627CA-A150-4489-80AE-863C636A1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1979" y="0"/>
            <a:ext cx="10446707" cy="6957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51880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question">
            <a:extLst>
              <a:ext uri="{FF2B5EF4-FFF2-40B4-BE49-F238E27FC236}">
                <a16:creationId xmlns:a16="http://schemas.microsoft.com/office/drawing/2014/main" xmlns="" id="{A2034E8F-5364-41EA-9B4A-7A58CF31F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1150" y="254976"/>
            <a:ext cx="1621083" cy="2598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E6F079-76DB-40DF-9910-74B2866D333C}"/>
              </a:ext>
            </a:extLst>
          </p:cNvPr>
          <p:cNvSpPr txBox="1"/>
          <p:nvPr/>
        </p:nvSpPr>
        <p:spPr>
          <a:xfrm>
            <a:off x="373673" y="3086833"/>
            <a:ext cx="114563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</a:rPr>
              <a:t>The answer to both questions are the same.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B16B96-501E-4D70-9DDD-EE9579EDAF29}"/>
              </a:ext>
            </a:extLst>
          </p:cNvPr>
          <p:cNvSpPr txBox="1"/>
          <p:nvPr/>
        </p:nvSpPr>
        <p:spPr>
          <a:xfrm>
            <a:off x="219075" y="5074471"/>
            <a:ext cx="11477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0070C0"/>
                </a:solidFill>
              </a:rPr>
              <a:t>They are all equal!</a:t>
            </a:r>
            <a:endParaRPr lang="en-GB" sz="7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34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pictures of people of all different types">
            <a:extLst>
              <a:ext uri="{FF2B5EF4-FFF2-40B4-BE49-F238E27FC236}">
                <a16:creationId xmlns:a16="http://schemas.microsoft.com/office/drawing/2014/main" xmlns="" id="{C00627CA-A150-4489-80AE-863C636A1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1979" y="0"/>
            <a:ext cx="10446707" cy="6957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3C6D8FB-120C-45CE-9692-8BE18A2B378C}"/>
              </a:ext>
            </a:extLst>
          </p:cNvPr>
          <p:cNvSpPr/>
          <p:nvPr/>
        </p:nvSpPr>
        <p:spPr>
          <a:xfrm rot="2372896">
            <a:off x="370580" y="2910959"/>
            <a:ext cx="112213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</a:rPr>
              <a:t>They are all equal!</a:t>
            </a:r>
            <a:endParaRPr lang="en-GB" sz="8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2297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media.licdn.com/mpr/mpr/p/1/005/0b2/3d4/38f97b2.jpg">
            <a:extLst>
              <a:ext uri="{FF2B5EF4-FFF2-40B4-BE49-F238E27FC236}">
                <a16:creationId xmlns:a16="http://schemas.microsoft.com/office/drawing/2014/main" xmlns="" id="{B6A7A2E8-82A0-40D3-A8DA-8622868F4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557" y="1916079"/>
            <a:ext cx="5185630" cy="297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 result for injustice scales">
            <a:extLst>
              <a:ext uri="{FF2B5EF4-FFF2-40B4-BE49-F238E27FC236}">
                <a16:creationId xmlns:a16="http://schemas.microsoft.com/office/drawing/2014/main" xmlns="" id="{CD79CED0-E20A-4A7B-96BA-8EDA63E04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6685" y="1325672"/>
            <a:ext cx="5089741" cy="508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35199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mage result for udhr">
            <a:extLst>
              <a:ext uri="{FF2B5EF4-FFF2-40B4-BE49-F238E27FC236}">
                <a16:creationId xmlns:a16="http://schemas.microsoft.com/office/drawing/2014/main" xmlns="" id="{33CD7DB0-7FAE-4999-8D6B-1A9DD8093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91" y="713984"/>
            <a:ext cx="12178309" cy="47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E456E06-7550-42AC-BF15-6F0915254BC7}"/>
              </a:ext>
            </a:extLst>
          </p:cNvPr>
          <p:cNvSpPr/>
          <p:nvPr/>
        </p:nvSpPr>
        <p:spPr>
          <a:xfrm>
            <a:off x="1724025" y="5572810"/>
            <a:ext cx="9448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0" i="0" u="sng" dirty="0">
                <a:solidFill>
                  <a:srgbClr val="FF0000"/>
                </a:solidFill>
                <a:effectLst/>
                <a:latin typeface="Arial" panose="020B0604020202020204" pitchFamily="34" charset="0"/>
                <a:hlinkClick r:id="rId3" tooltip="Eleanor Roosevelt"/>
              </a:rPr>
              <a:t>Eleanor Roosevelt</a:t>
            </a:r>
            <a:r>
              <a:rPr lang="en-GB" sz="3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with </a:t>
            </a:r>
            <a:r>
              <a:rPr lang="en-GB" sz="3600" dirty="0">
                <a:solidFill>
                  <a:srgbClr val="FF0000"/>
                </a:solidFill>
                <a:latin typeface="Arial" panose="020B0604020202020204" pitchFamily="34" charset="0"/>
              </a:rPr>
              <a:t>t</a:t>
            </a:r>
            <a:r>
              <a:rPr lang="en-GB" sz="3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he Universal Declaration of Human Rights in 1948.  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3459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49084E3-EBA3-43BB-965F-2E7E27F3C32C}"/>
              </a:ext>
            </a:extLst>
          </p:cNvPr>
          <p:cNvSpPr/>
          <p:nvPr/>
        </p:nvSpPr>
        <p:spPr>
          <a:xfrm>
            <a:off x="402138" y="427223"/>
            <a:ext cx="67502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Human rights are the fundamental rights and freedoms that belong to every single one of us.</a:t>
            </a:r>
            <a:endParaRPr lang="en-GB" sz="6000" b="1" dirty="0">
              <a:solidFill>
                <a:srgbClr val="FF0000"/>
              </a:solidFill>
            </a:endParaRPr>
          </a:p>
        </p:txBody>
      </p:sp>
      <p:pic>
        <p:nvPicPr>
          <p:cNvPr id="8194" name="Picture 2" descr="Image result for human rights">
            <a:extLst>
              <a:ext uri="{FF2B5EF4-FFF2-40B4-BE49-F238E27FC236}">
                <a16:creationId xmlns:a16="http://schemas.microsoft.com/office/drawing/2014/main" xmlns="" id="{C8711D1D-A84D-4E3F-A2B7-66723CE53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5617" y="3636675"/>
            <a:ext cx="4233994" cy="299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94167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16A3983-2992-403F-A102-BC15180177C5}"/>
              </a:ext>
            </a:extLst>
          </p:cNvPr>
          <p:cNvSpPr/>
          <p:nvPr/>
        </p:nvSpPr>
        <p:spPr>
          <a:xfrm>
            <a:off x="810408" y="663833"/>
            <a:ext cx="6096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4400" b="1" i="0" dirty="0">
                <a:solidFill>
                  <a:srgbClr val="FF0000"/>
                </a:solidFill>
                <a:effectLst/>
                <a:latin typeface="Helvetica Neue"/>
              </a:rPr>
              <a:t>“In Christ’s family there can be no division into Jew and non-Jew, slave and free, male and female. Among us you are all equal”.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4619CB3-A02B-4840-A466-D24D66B6BDF5}"/>
              </a:ext>
            </a:extLst>
          </p:cNvPr>
          <p:cNvSpPr txBox="1"/>
          <p:nvPr/>
        </p:nvSpPr>
        <p:spPr>
          <a:xfrm>
            <a:off x="7486650" y="5495925"/>
            <a:ext cx="34194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Galatians 3:28 (The Message).  </a:t>
            </a:r>
          </a:p>
        </p:txBody>
      </p:sp>
      <p:pic>
        <p:nvPicPr>
          <p:cNvPr id="10242" name="Picture 2" descr="Image result for Bible">
            <a:extLst>
              <a:ext uri="{FF2B5EF4-FFF2-40B4-BE49-F238E27FC236}">
                <a16:creationId xmlns:a16="http://schemas.microsoft.com/office/drawing/2014/main" xmlns="" id="{5484A257-B46C-44EC-8ECF-143E7C77A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67637" y="2494619"/>
            <a:ext cx="28575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96870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mnesty International Ireland">
            <a:extLst>
              <a:ext uri="{FF2B5EF4-FFF2-40B4-BE49-F238E27FC236}">
                <a16:creationId xmlns:a16="http://schemas.microsoft.com/office/drawing/2014/main" xmlns="" id="{77E1A096-8D72-4FA3-AAC2-840FF88F1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989" y="1180996"/>
            <a:ext cx="11235847" cy="449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0977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Custom</PresentationFormat>
  <Paragraphs>12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8</cp:revision>
  <dcterms:created xsi:type="dcterms:W3CDTF">2017-09-04T08:21:18Z</dcterms:created>
  <dcterms:modified xsi:type="dcterms:W3CDTF">2017-09-20T06:30:29Z</dcterms:modified>
</cp:coreProperties>
</file>