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9DB83-EF69-4B05-97C9-2AD7989EC655}" v="20" dt="2023-11-08T11:57:13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hudsucker.com/2018/08/03/life-changing-magic-youtube-cleaning-motivation-video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rop-unrecognizable-person-in-rubber-gloves-raising-arms-5218007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wspring.cc/baptis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olyangelssturgis.org/sacraments/baptism/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wym.com/discover/practice-confession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hyperlink" Target="https://nextnationalday.com/yom-kippur/" TargetMode="External"/><Relationship Id="rId7" Type="http://schemas.openxmlformats.org/officeDocument/2006/relationships/hyperlink" Target="https://chabadrevisited.blogspot.com/2010/09/riga-yom-kippur-5690-1929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hyperlink" Target="http://www.weightymatters.ca/2017/09/saturday-stories-special-yom-kippur.html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ucket of cleaning supplies&#10;&#10;Description automatically generated">
            <a:extLst>
              <a:ext uri="{FF2B5EF4-FFF2-40B4-BE49-F238E27FC236}">
                <a16:creationId xmlns:a16="http://schemas.microsoft.com/office/drawing/2014/main" id="{61A2CEE5-4530-8D9E-5282-388327EC5D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88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82520-0578-44CB-EDB0-D2AB45B6D001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thehudsucker.com/2018/08/03/life-changing-magic-youtube-cleaning-motivation-video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ir of hands wearing yellow gloves&#10;&#10;Description automatically generated">
            <a:extLst>
              <a:ext uri="{FF2B5EF4-FFF2-40B4-BE49-F238E27FC236}">
                <a16:creationId xmlns:a16="http://schemas.microsoft.com/office/drawing/2014/main" id="{1209E7AC-CD48-99BB-A12C-CFB21E56BC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9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erson in a bathtub with water splashing&#10;&#10;Description automatically generated">
            <a:extLst>
              <a:ext uri="{FF2B5EF4-FFF2-40B4-BE49-F238E27FC236}">
                <a16:creationId xmlns:a16="http://schemas.microsoft.com/office/drawing/2014/main" id="{9BDB2151-51B3-2F44-A688-9CCD3E7665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380" r="18272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5" name="Picture 4" descr="A priest pouring water to a baby&#10;&#10;Description automatically generated">
            <a:extLst>
              <a:ext uri="{FF2B5EF4-FFF2-40B4-BE49-F238E27FC236}">
                <a16:creationId xmlns:a16="http://schemas.microsoft.com/office/drawing/2014/main" id="{857AD9E1-24F5-4215-000D-65D378404F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7259" r="6791" b="1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1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riest comforting a young person&#10;&#10;Description automatically generated">
            <a:extLst>
              <a:ext uri="{FF2B5EF4-FFF2-40B4-BE49-F238E27FC236}">
                <a16:creationId xmlns:a16="http://schemas.microsoft.com/office/drawing/2014/main" id="{613A6B03-1358-3696-807D-40CD2C123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581" b="1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7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hofar and a prayer book&#10;&#10;Description automatically generated">
            <a:extLst>
              <a:ext uri="{FF2B5EF4-FFF2-40B4-BE49-F238E27FC236}">
                <a16:creationId xmlns:a16="http://schemas.microsoft.com/office/drawing/2014/main" id="{DD4E8D0A-1E48-CEC6-9CB7-A44A9163E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7202" y="349793"/>
            <a:ext cx="5426764" cy="2849051"/>
          </a:xfrm>
          <a:prstGeom prst="rect">
            <a:avLst/>
          </a:prstGeom>
        </p:spPr>
      </p:pic>
      <p:pic>
        <p:nvPicPr>
          <p:cNvPr id="7" name="Picture 6" descr="A yellow and black sign with text&#10;&#10;Description automatically generated">
            <a:extLst>
              <a:ext uri="{FF2B5EF4-FFF2-40B4-BE49-F238E27FC236}">
                <a16:creationId xmlns:a16="http://schemas.microsoft.com/office/drawing/2014/main" id="{17FCEC94-3F0E-A1A2-F585-C72A3B3F2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7201" y="4014208"/>
            <a:ext cx="5426764" cy="199433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group of people in a room&#10;&#10;Description automatically generated">
            <a:extLst>
              <a:ext uri="{FF2B5EF4-FFF2-40B4-BE49-F238E27FC236}">
                <a16:creationId xmlns:a16="http://schemas.microsoft.com/office/drawing/2014/main" id="{20E42048-90DC-8E02-8B9D-6534DE73D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24565" y="321734"/>
            <a:ext cx="3793701" cy="60699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D5711-0054-075C-FFC7-3D98796374DF}"/>
              </a:ext>
            </a:extLst>
          </p:cNvPr>
          <p:cNvSpPr txBox="1"/>
          <p:nvPr/>
        </p:nvSpPr>
        <p:spPr>
          <a:xfrm>
            <a:off x="3424638" y="5808488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www.weightymatters.ca/2017/09/saturday-stories-special-yom-kippu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95B967-F353-07C1-2A81-2A1AE4D8ACCD}"/>
              </a:ext>
            </a:extLst>
          </p:cNvPr>
          <p:cNvSpPr txBox="1"/>
          <p:nvPr/>
        </p:nvSpPr>
        <p:spPr>
          <a:xfrm>
            <a:off x="8458939" y="6191601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 tooltip="https://chabadrevisited.blogspot.com/2010/09/riga-yom-kippur-5690-1929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05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praying in the water&#10;&#10;Description automatically generated">
            <a:extLst>
              <a:ext uri="{FF2B5EF4-FFF2-40B4-BE49-F238E27FC236}">
                <a16:creationId xmlns:a16="http://schemas.microsoft.com/office/drawing/2014/main" id="{256D2D99-7FB3-4BC3-7405-3BBDA712D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90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31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11</cp:revision>
  <dcterms:created xsi:type="dcterms:W3CDTF">2018-07-09T09:48:40Z</dcterms:created>
  <dcterms:modified xsi:type="dcterms:W3CDTF">2023-11-29T15:09:18Z</dcterms:modified>
</cp:coreProperties>
</file>