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2" r:id="rId8"/>
    <p:sldId id="263" r:id="rId9"/>
    <p:sldId id="264" r:id="rId10"/>
    <p:sldId id="265" r:id="rId11"/>
    <p:sldId id="269" r:id="rId12"/>
    <p:sldId id="267" r:id="rId13"/>
    <p:sldId id="270" r:id="rId14"/>
    <p:sldId id="266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C63B9D-417A-47D4-8A35-47C0B1A23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B0F0487-9D7C-40E4-B8A7-774A1E156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D01617-2EF5-4487-8CE8-4BEB4E0DD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185ED2-1624-4B05-BDDA-3CCB89B8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F32DFC9-1578-47AF-A2FA-46A2F0617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243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EEAAB1-1DD0-4167-AD85-80A39601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456964-BA79-48B9-B889-937352A82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29080D-D51E-49E9-B272-BE9E84394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A7EA5D-9CCE-4AE3-A71B-49391931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21964F-5D5C-4D6A-A967-92BB9740E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143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AD34DD-BE63-410C-9410-7C8281135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4B93FC8-AC64-410F-B675-B0D68C89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FBBBF6C-0314-435F-9839-B037E436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C211B1-3883-49A3-A667-BB50497E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F75230-2B7F-4FAE-A3CC-9382ABBF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236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728478-840B-4CE3-B7C8-36BAE80F8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6A5B7D-B1A9-4DD2-B729-5E59D0EC0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5B47A96-D46A-4055-ABD8-4B1F5241A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08E468-942F-4997-A87D-115539122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D8F4E11-A6AD-4148-BC36-D3B56C4E6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6F0A0D3-7CC9-41A6-AC2D-1A02CF752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9642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CE91BA-312D-4861-A637-27AC64B66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5921B44-FD1C-41A0-BE79-E53E769D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BF9DFF-612F-47CC-837C-BA87DCE42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6F1EF20-B3CF-427C-BE47-5BAE570C1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7AA16ED-8A8C-46CE-BB77-9FE4B32D8D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D7EAF4C-6DD0-4C1B-B071-D8AB6FFC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75CA1AC-7FFF-4F55-A998-4A6E150A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ABE3306-A2EB-4B82-82C6-1D8C5BCC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0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BD8574-5AF8-450E-BF4A-6D4141EF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041CEF2-25C7-419F-AD1D-B2385696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38ED099-B2EC-40D1-B024-4B3C056DF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3DEC784-00B6-4439-9426-D1E4F7AAA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5793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5022861-16F5-446D-980E-D990ACE4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46D5D36-D351-46AF-9F26-2E8AC6F9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4E4311-B62F-4189-845C-79F40B0B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5525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966D1D-3F11-4A85-87DA-2C84E791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7C479F-BFBC-437E-A94E-F19304079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ECD408D-B2C8-49BC-84C4-538360BA8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4DF0BDD-508F-4F2E-9E86-8D39CA73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8D38CAD-6F5E-4E96-8947-589D481F8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CF2A4DC-73AE-4042-BEEE-DFE920E3A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0081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04FAAE-140F-4D55-BED8-63A5110D3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1533BF7-F4F7-43DB-9FFA-6F2B25D60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9D4E088-5C15-49FC-85C4-46E1DF863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6D907FA-0643-48BE-AA15-83C40318B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8C792B-F699-45BA-ADF6-DE178A59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123FA46-CA03-4509-8CB8-4D071FBB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818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B9BBB9-6D9F-4038-8D71-AA99227B7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8E4B2F0-8E31-4A97-BD4B-5770E062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B7F9FC0-35FE-43CF-A9FC-286D0A678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57C0FCA-3F18-4C69-8492-8FBDA4A1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C53445-01AC-4123-94B1-36C99201E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2394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AE80C31-A403-4B01-B010-441708161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3E4FC97-1008-4C38-A894-5F42630FF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60EE517-2A0A-479A-A6B5-859D7BEA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B27928A-127F-48BA-B6D2-5A76716CB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777D6E-D8CD-4EEE-A136-2F68787C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8606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19AA810-38D9-4C56-BD4D-698F39D8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D601B25-6E66-4A95-969E-B668AA818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E2B6BA-BED1-4C15-A34B-E1A3E9860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D3FC0-8DF2-4076-A9A7-F12A4E61559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D94C4AE-188D-451F-A3ED-60ACAC8A3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FED628-6C46-4538-9CB9-7E3EEA5DA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60CD9-107A-4798-A3F1-BB70224E3E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2071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7EF9E4-AFAB-4EEF-B2FA-A97A119B7B76}"/>
              </a:ext>
            </a:extLst>
          </p:cNvPr>
          <p:cNvSpPr txBox="1"/>
          <p:nvPr/>
        </p:nvSpPr>
        <p:spPr>
          <a:xfrm>
            <a:off x="470388" y="194896"/>
            <a:ext cx="110262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FF0000"/>
                </a:solidFill>
              </a:rPr>
              <a:t>A traditional Christmas?</a:t>
            </a:r>
          </a:p>
        </p:txBody>
      </p:sp>
      <p:pic>
        <p:nvPicPr>
          <p:cNvPr id="1026" name="Picture 2" descr="Image result for christmas gif animations">
            <a:extLst>
              <a:ext uri="{FF2B5EF4-FFF2-40B4-BE49-F238E27FC236}">
                <a16:creationId xmlns="" xmlns:a16="http://schemas.microsoft.com/office/drawing/2014/main" id="{C273F1A4-C673-4BEF-A58C-77237986B90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7" y="3141053"/>
            <a:ext cx="7099788" cy="3549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1235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christmas dinner">
            <a:extLst>
              <a:ext uri="{FF2B5EF4-FFF2-40B4-BE49-F238E27FC236}">
                <a16:creationId xmlns="" xmlns:a16="http://schemas.microsoft.com/office/drawing/2014/main" id="{F884B4F0-978A-45C8-A50E-A1E2F4A9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70" y="636032"/>
            <a:ext cx="9191625" cy="5514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82ACC08-A17D-4795-B91A-23E5C773FC04}"/>
              </a:ext>
            </a:extLst>
          </p:cNvPr>
          <p:cNvSpPr txBox="1"/>
          <p:nvPr/>
        </p:nvSpPr>
        <p:spPr>
          <a:xfrm>
            <a:off x="9721362" y="5489287"/>
            <a:ext cx="24706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FF0000"/>
                </a:solidFill>
              </a:rPr>
              <a:t>OR….</a:t>
            </a:r>
          </a:p>
        </p:txBody>
      </p:sp>
    </p:spTree>
    <p:extLst>
      <p:ext uri="{BB962C8B-B14F-4D97-AF65-F5344CB8AC3E}">
        <p14:creationId xmlns="" xmlns:p14="http://schemas.microsoft.com/office/powerpoint/2010/main" val="248687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ot noodle">
            <a:extLst>
              <a:ext uri="{FF2B5EF4-FFF2-40B4-BE49-F238E27FC236}">
                <a16:creationId xmlns="" xmlns:a16="http://schemas.microsoft.com/office/drawing/2014/main" id="{E6EF86B7-638A-4735-A33C-73A6EC89B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0"/>
            <a:ext cx="628173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5195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hristmas tree with lights">
            <a:extLst>
              <a:ext uri="{FF2B5EF4-FFF2-40B4-BE49-F238E27FC236}">
                <a16:creationId xmlns="" xmlns:a16="http://schemas.microsoft.com/office/drawing/2014/main" id="{D7090D93-49FF-416E-A06C-0A13CE651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-116800"/>
            <a:ext cx="5391150" cy="697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A4E0A75-E39F-4C2F-BD38-0D8861D004CC}"/>
              </a:ext>
            </a:extLst>
          </p:cNvPr>
          <p:cNvSpPr txBox="1"/>
          <p:nvPr/>
        </p:nvSpPr>
        <p:spPr>
          <a:xfrm>
            <a:off x="9721362" y="5489287"/>
            <a:ext cx="24706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FF0000"/>
                </a:solidFill>
              </a:rPr>
              <a:t>OR….</a:t>
            </a:r>
          </a:p>
        </p:txBody>
      </p:sp>
    </p:spTree>
    <p:extLst>
      <p:ext uri="{BB962C8B-B14F-4D97-AF65-F5344CB8AC3E}">
        <p14:creationId xmlns="" xmlns:p14="http://schemas.microsoft.com/office/powerpoint/2010/main" val="153420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glits.mx/ckfinder/userfiles/images/01EC45E9-C73D-43F0-9989-2DFA9DC44695.jpg">
            <a:extLst>
              <a:ext uri="{FF2B5EF4-FFF2-40B4-BE49-F238E27FC236}">
                <a16:creationId xmlns="" xmlns:a16="http://schemas.microsoft.com/office/drawing/2014/main" id="{EE96905B-464E-44B3-9DDF-669FE7D88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5659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christmas crackers">
            <a:extLst>
              <a:ext uri="{FF2B5EF4-FFF2-40B4-BE49-F238E27FC236}">
                <a16:creationId xmlns="" xmlns:a16="http://schemas.microsoft.com/office/drawing/2014/main" id="{E00A80C8-DCA1-4DFE-8700-7FD80E4A5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63794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B5F9884-F27C-4E35-ACC4-9468119874C7}"/>
              </a:ext>
            </a:extLst>
          </p:cNvPr>
          <p:cNvSpPr txBox="1"/>
          <p:nvPr/>
        </p:nvSpPr>
        <p:spPr>
          <a:xfrm>
            <a:off x="9340362" y="5141105"/>
            <a:ext cx="24706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FF0000"/>
                </a:solidFill>
              </a:rPr>
              <a:t>OR….</a:t>
            </a:r>
          </a:p>
        </p:txBody>
      </p:sp>
    </p:spTree>
    <p:extLst>
      <p:ext uri="{BB962C8B-B14F-4D97-AF65-F5344CB8AC3E}">
        <p14:creationId xmlns="" xmlns:p14="http://schemas.microsoft.com/office/powerpoint/2010/main" val="285262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jacobs crackers">
            <a:extLst>
              <a:ext uri="{FF2B5EF4-FFF2-40B4-BE49-F238E27FC236}">
                <a16:creationId xmlns="" xmlns:a16="http://schemas.microsoft.com/office/drawing/2014/main" id="{6C079E8A-4A34-4A3E-8D20-2F63C9DA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24" y="1057274"/>
            <a:ext cx="8424626" cy="4751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8784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ristmas presents wrapped up">
            <a:extLst>
              <a:ext uri="{FF2B5EF4-FFF2-40B4-BE49-F238E27FC236}">
                <a16:creationId xmlns="" xmlns:a16="http://schemas.microsoft.com/office/drawing/2014/main" id="{BAD35B30-3830-4CB6-8AC8-06A5300F4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3679"/>
            <a:ext cx="10248899" cy="6837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9F7D408-9063-4893-AE2D-DC38BC965226}"/>
              </a:ext>
            </a:extLst>
          </p:cNvPr>
          <p:cNvSpPr txBox="1"/>
          <p:nvPr/>
        </p:nvSpPr>
        <p:spPr>
          <a:xfrm>
            <a:off x="9721362" y="5489287"/>
            <a:ext cx="24706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FF0000"/>
                </a:solidFill>
              </a:rPr>
              <a:t>OR….</a:t>
            </a:r>
          </a:p>
        </p:txBody>
      </p:sp>
    </p:spTree>
    <p:extLst>
      <p:ext uri="{BB962C8B-B14F-4D97-AF65-F5344CB8AC3E}">
        <p14:creationId xmlns="" xmlns:p14="http://schemas.microsoft.com/office/powerpoint/2010/main" val="3010005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no christmas presents">
            <a:extLst>
              <a:ext uri="{FF2B5EF4-FFF2-40B4-BE49-F238E27FC236}">
                <a16:creationId xmlns="" xmlns:a16="http://schemas.microsoft.com/office/drawing/2014/main" id="{C6003F4F-C98F-4F3B-A5B1-D7F81E1EE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813435"/>
            <a:ext cx="5638800" cy="5262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5489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D112E0-507D-4372-9DFD-2BDC5CA1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800" b="1" dirty="0">
                <a:solidFill>
                  <a:srgbClr val="FF0000"/>
                </a:solidFill>
                <a:latin typeface="+mn-lt"/>
              </a:rPr>
              <a:t>Traditional?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B4CA38-FA8E-4FE7-93E1-4A0AA4153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977" y="1825625"/>
            <a:ext cx="11702561" cy="4351338"/>
          </a:xfrm>
        </p:spPr>
        <p:txBody>
          <a:bodyPr>
            <a:normAutofit/>
          </a:bodyPr>
          <a:lstStyle/>
          <a:p>
            <a:r>
              <a:rPr lang="en-GB" sz="4400" dirty="0"/>
              <a:t>The handing down from generation to generation of the same customs, beliefs, etc.</a:t>
            </a:r>
          </a:p>
          <a:p>
            <a:endParaRPr lang="en-GB" sz="4400" dirty="0"/>
          </a:p>
          <a:p>
            <a:r>
              <a:rPr lang="en-GB" sz="4400" dirty="0"/>
              <a:t>A long-established way of thinking or acting.  </a:t>
            </a:r>
            <a:endParaRPr lang="en-GB" sz="4400" dirty="0">
              <a:effectLst/>
            </a:endParaRPr>
          </a:p>
          <a:p>
            <a:endParaRPr lang="en-GB" sz="4400" dirty="0"/>
          </a:p>
        </p:txBody>
      </p:sp>
    </p:spTree>
    <p:extLst>
      <p:ext uri="{BB962C8B-B14F-4D97-AF65-F5344CB8AC3E}">
        <p14:creationId xmlns="" xmlns:p14="http://schemas.microsoft.com/office/powerpoint/2010/main" val="1030344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kfc japan christmas">
            <a:extLst>
              <a:ext uri="{FF2B5EF4-FFF2-40B4-BE49-F238E27FC236}">
                <a16:creationId xmlns="" xmlns:a16="http://schemas.microsoft.com/office/drawing/2014/main" id="{2A0E6815-9BE6-4CD6-A124-52EEE324A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72" y="0"/>
            <a:ext cx="5654675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61FF44B-6D41-45E9-8C8C-FCBBCF0CDEDE}"/>
              </a:ext>
            </a:extLst>
          </p:cNvPr>
          <p:cNvSpPr txBox="1"/>
          <p:nvPr/>
        </p:nvSpPr>
        <p:spPr>
          <a:xfrm>
            <a:off x="6717323" y="1406769"/>
            <a:ext cx="4615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Japan</a:t>
            </a:r>
          </a:p>
        </p:txBody>
      </p:sp>
    </p:spTree>
    <p:extLst>
      <p:ext uri="{BB962C8B-B14F-4D97-AF65-F5344CB8AC3E}">
        <p14:creationId xmlns="" xmlns:p14="http://schemas.microsoft.com/office/powerpoint/2010/main" val="360513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2.christmas-in-Norway">
            <a:extLst>
              <a:ext uri="{FF2B5EF4-FFF2-40B4-BE49-F238E27FC236}">
                <a16:creationId xmlns="" xmlns:a16="http://schemas.microsoft.com/office/drawing/2014/main" id="{F46D797D-0096-4849-9321-9CDC1A3D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701" y="200025"/>
            <a:ext cx="7786074" cy="5019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903D393-593C-445C-B951-30898CE48D8C}"/>
              </a:ext>
            </a:extLst>
          </p:cNvPr>
          <p:cNvSpPr txBox="1"/>
          <p:nvPr/>
        </p:nvSpPr>
        <p:spPr>
          <a:xfrm>
            <a:off x="2686050" y="5457825"/>
            <a:ext cx="6619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Norway</a:t>
            </a:r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73514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3.Austria-christmas-krampus">
            <a:extLst>
              <a:ext uri="{FF2B5EF4-FFF2-40B4-BE49-F238E27FC236}">
                <a16:creationId xmlns="" xmlns:a16="http://schemas.microsoft.com/office/drawing/2014/main" id="{D4D988A3-BF57-48DC-8D68-12E62A731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39" y="307732"/>
            <a:ext cx="8009792" cy="51639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1E1ED9D-A160-45D4-8C79-9330316F9603}"/>
              </a:ext>
            </a:extLst>
          </p:cNvPr>
          <p:cNvSpPr txBox="1"/>
          <p:nvPr/>
        </p:nvSpPr>
        <p:spPr>
          <a:xfrm>
            <a:off x="2927838" y="5767754"/>
            <a:ext cx="6268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“Krampus”, Austria</a:t>
            </a:r>
          </a:p>
        </p:txBody>
      </p:sp>
    </p:spTree>
    <p:extLst>
      <p:ext uri="{BB962C8B-B14F-4D97-AF65-F5344CB8AC3E}">
        <p14:creationId xmlns="" xmlns:p14="http://schemas.microsoft.com/office/powerpoint/2010/main" val="12688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D362D7A-1452-4477-8128-F79D49988B14}"/>
              </a:ext>
            </a:extLst>
          </p:cNvPr>
          <p:cNvSpPr/>
          <p:nvPr/>
        </p:nvSpPr>
        <p:spPr>
          <a:xfrm>
            <a:off x="4233736" y="5357418"/>
            <a:ext cx="31222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Venezuela</a:t>
            </a:r>
          </a:p>
        </p:txBody>
      </p:sp>
      <p:pic>
        <p:nvPicPr>
          <p:cNvPr id="10244" name="Picture 4" descr="Image result for roller blades">
            <a:extLst>
              <a:ext uri="{FF2B5EF4-FFF2-40B4-BE49-F238E27FC236}">
                <a16:creationId xmlns="" xmlns:a16="http://schemas.microsoft.com/office/drawing/2014/main" id="{442640F8-5076-4619-B407-5E144658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6" y="301952"/>
            <a:ext cx="7577138" cy="50554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785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for god so loved the world christmas">
            <a:extLst>
              <a:ext uri="{FF2B5EF4-FFF2-40B4-BE49-F238E27FC236}">
                <a16:creationId xmlns="" xmlns:a16="http://schemas.microsoft.com/office/drawing/2014/main" id="{7A004980-655E-47CA-A15F-45DD11215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2644"/>
          <a:stretch>
            <a:fillRect/>
          </a:stretch>
        </p:blipFill>
        <p:spPr bwMode="auto">
          <a:xfrm>
            <a:off x="2687336" y="2940909"/>
            <a:ext cx="6829425" cy="39170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2.bp.blogspot.com/-auaM2Rce8Q4/U7oZ7Bsg-EI/AAAAAAAAVaQ/62P4-U8MSvM/w1200-h630-p-k-no-nu/christian+free+cards+God+loved+the+world+so+mu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2010" y="0"/>
            <a:ext cx="6829167" cy="2990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41693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22</Words>
  <Application>Microsoft Office PowerPoint</Application>
  <PresentationFormat>Custom</PresentationFormat>
  <Paragraphs>14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Traditional?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keywords>.</cp:keywords>
  <cp:lastModifiedBy>Owner</cp:lastModifiedBy>
  <cp:revision>7</cp:revision>
  <dcterms:created xsi:type="dcterms:W3CDTF">2017-09-06T06:48:11Z</dcterms:created>
  <dcterms:modified xsi:type="dcterms:W3CDTF">2017-09-22T06:34:36Z</dcterms:modified>
</cp:coreProperties>
</file>