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8"/>
  </p:notesMasterIdLst>
  <p:sldIdLst>
    <p:sldId id="256" r:id="rId2"/>
    <p:sldId id="262" r:id="rId3"/>
    <p:sldId id="258" r:id="rId4"/>
    <p:sldId id="259" r:id="rId5"/>
    <p:sldId id="266" r:id="rId6"/>
    <p:sldId id="264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0291A1-0558-4555-B0F4-5792CF59EFB4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F41CF1-92B0-4B21-973C-26159F8EA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616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D1374-B681-2DA5-5B4C-7B778141B3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B513F2-BD14-2BBE-3469-A8E34423DD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404DF0-0628-5927-D39B-887699776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81329-53BB-4046-99CC-CEC6C61F795E}" type="datetime1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89C252-DFBE-CE04-9720-B65253118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803B4E-5876-884A-E44F-47403DBD3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EA57-DCB1-4EA3-BC97-107CECDAB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0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9D5D4-495B-62CC-3EC5-77F8C7CE6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8E6CF-A446-BA04-E464-4D216DBFC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AC102A-D1EA-056E-EF64-000F24D9A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2EB57-4C58-4CEA-9B19-A78308CDB182}" type="datetime1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420C07-9827-F746-618A-007DB15D2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145B79-8443-B6E9-CC9A-5AB9E2593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EA57-DCB1-4EA3-BC97-107CECDAB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362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7F19B-7FD3-EFCD-1EA5-A2200D163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FB2525-5805-3D69-EED6-9EFE07FFA2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DEB95-7A15-C880-80D8-0EB200DF4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C6ADB-D835-4A68-89FB-6DB9752D1D79}" type="datetime1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76AF6-3E2E-612C-9EC9-693A06435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CAF63B-5945-75FB-E38C-4F7A91E2D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EA57-DCB1-4EA3-BC97-107CECDAB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452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0EBD4-1974-A86A-57F1-C4A39421A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B2540A-8D77-E487-8992-B6C792668E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D38CEE-7153-618F-98C5-D1DA32DF95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DDFF4A-4CDF-6717-6771-C05BEBD42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93CF9-7D2C-4492-AC17-81B237EA3350}" type="datetime1">
              <a:rPr lang="en-US" smtClean="0"/>
              <a:t>11/14/2023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4F165B-9DEC-48F2-171F-305004E7A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992CDE-0EC1-6F5F-44DF-3E4114614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EA57-DCB1-4EA3-BC97-107CECDAB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003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B16C9-91A8-D405-F2E8-1B38BE170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DED4C6-B367-27C9-4196-B136F07680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580608-8207-436B-E3ED-5F3E376388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EEF569-DDA8-9BD1-28FB-A76BA5DD98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EF873D-BCC6-44BB-B548-D230768A14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86B3A4-1732-FB12-327D-83FF0CFEA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C25E2-3E4D-433C-BF03-C064D4FE8E34}" type="datetime1">
              <a:rPr lang="en-US" smtClean="0"/>
              <a:t>11/14/2023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CEE8A2-4417-5CBA-C7A8-EEC39793A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359227-D653-DD3F-385A-5B84A715D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EA57-DCB1-4EA3-BC97-107CECDAB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390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6AB84-F0B3-E52C-E9C4-D9F8D5DA5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302E5D-F2F2-5476-A95A-AD38504F1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3945-4CF5-450B-B02D-15E094ED8196}" type="datetime1">
              <a:rPr lang="en-US" smtClean="0"/>
              <a:t>11/14/2023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D6DE10-E407-1CAE-277E-A33A83591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882689-5511-B4A4-1D26-EFD3B6684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EA57-DCB1-4EA3-BC97-107CECDAB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99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2C26BE-5F73-EEEA-1F70-FF207AC82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823EF-FD8A-422E-B24E-A2A2D036AE60}" type="datetime1">
              <a:rPr lang="en-US" smtClean="0"/>
              <a:t>11/14/2023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D67F6E-E00F-D493-BB31-B67727B5F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0B487E-7437-136D-D6BA-E85DF3333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EA57-DCB1-4EA3-BC97-107CECDAB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888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B1DD4-E177-FD83-2534-CF36AEB84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E71FF6-1009-9F04-F56C-638579D84C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F7AF0A-4929-A07F-6813-AB15037B4D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E90C75-5AB0-C8F1-1D3C-ECFD8CE12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1704C-8073-4E55-93F0-FF0B909EDFB9}" type="datetime1">
              <a:rPr lang="en-US" smtClean="0"/>
              <a:t>11/14/2023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994B62-8EF7-C9B1-50E5-09AF1D6E6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69B1AC-E333-EB94-FF87-5C003C1BB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EA57-DCB1-4EA3-BC97-107CECDAB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77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622FE-1380-E531-A323-FCFD97731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A53FAB-826D-EF90-E958-EC64485428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3D5D4F-D7DF-C429-9C77-73317EE07A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8608A1-24CF-CBCB-AE30-7999FC8BC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8E8D8-A1F9-4CF4-8479-EB6E6B242066}" type="datetime1">
              <a:rPr lang="en-US" smtClean="0"/>
              <a:t>11/14/2023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B913E7-5715-D2A6-DC69-31F21C2BB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98B73B-1062-F8F5-2A86-23C0025FD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EA57-DCB1-4EA3-BC97-107CECDAB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162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FFDB1-6207-1A7F-1C51-C57BF7F02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18DC25-8E77-FA85-E2B4-4C93E41374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809677-DAF9-8563-E84B-65701AFED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DB4B-7818-497E-8F17-D4F3DD39366B}" type="datetime1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593453-E0CD-9D7E-B66E-E83E470A5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2DC20-4A00-37FF-2215-DED28E8B7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EA57-DCB1-4EA3-BC97-107CECDAB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798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6856A9-6694-01AC-95DF-1D8C7C2099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3A73CA-E649-967D-5E17-B52F5FDA0C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3DC48-BC25-E2E8-C262-783B04F6A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A412F-0328-4D99-A873-E28264EF1225}" type="datetime1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DF11E-E88F-8727-F53C-37BC00698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F08CED-A089-4A23-35BC-5CFD81B23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EA57-DCB1-4EA3-BC97-107CECDAB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52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160CA4-6042-BB1E-6714-DF581B6E6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B1DCD0-6EC7-EC5F-C651-F6D5ED3308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834F68-B4DA-5ED1-1DD0-35CD6E4F9F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1C5D65-244D-49DD-AEF4-A07ED9CD93FF}" type="datetime1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6264E-0BE3-0925-436A-D2D8891364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5C85A-31A6-1F6A-1C46-FD49C4B3E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EEA57-DCB1-4EA3-BC97-107CECDAB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515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1"/>
            <a:ext cx="7772400" cy="1295399"/>
          </a:xfrm>
        </p:spPr>
        <p:txBody>
          <a:bodyPr/>
          <a:lstStyle/>
          <a:p>
            <a:r>
              <a:rPr lang="en-US" dirty="0"/>
              <a:t>Welcome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676400"/>
            <a:ext cx="6400800" cy="3962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050" name="Picture 2" descr="C:\Users\spooky\Downloads\belinda-fewings-6wAGwpsXHE0-unsplash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590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on't judge a book by its cover | Picture Quotes">
            <a:extLst>
              <a:ext uri="{FF2B5EF4-FFF2-40B4-BE49-F238E27FC236}">
                <a16:creationId xmlns:a16="http://schemas.microsoft.com/office/drawing/2014/main" id="{3373BDA2-9DE4-AD8D-D99F-CA82A6EBF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1963"/>
            <a:ext cx="9144000" cy="593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3558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pooky\Downloads\giorgio-trovato-_XTY6lD8jgM-unsplash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288"/>
            <a:ext cx="9144000" cy="6095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2679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verse People Stacking Hand Together Stock Photo - Download Image Now -  Hand, Multiracial Group, Teamwork - iStock">
            <a:extLst>
              <a:ext uri="{FF2B5EF4-FFF2-40B4-BE49-F238E27FC236}">
                <a16:creationId xmlns:a16="http://schemas.microsoft.com/office/drawing/2014/main" id="{E71CBFA4-0F63-4CB2-B064-6AAEE5E23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296" y="3048"/>
            <a:ext cx="9226296" cy="6854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0554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725" y="365126"/>
            <a:ext cx="6686550" cy="100647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dirty="0">
                <a:solidFill>
                  <a:schemeClr val="accent1"/>
                </a:solidFill>
              </a:rPr>
              <a:t>Admirable qualities to value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59E49CD-C5A1-8557-B8D2-CCE4998307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6579718"/>
              </p:ext>
            </p:extLst>
          </p:nvPr>
        </p:nvGraphicFramePr>
        <p:xfrm>
          <a:off x="1166813" y="1569717"/>
          <a:ext cx="6810375" cy="43738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9325">
                  <a:extLst>
                    <a:ext uri="{9D8B030D-6E8A-4147-A177-3AD203B41FA5}">
                      <a16:colId xmlns:a16="http://schemas.microsoft.com/office/drawing/2014/main" val="1152941173"/>
                    </a:ext>
                  </a:extLst>
                </a:gridCol>
                <a:gridCol w="3431050">
                  <a:extLst>
                    <a:ext uri="{9D8B030D-6E8A-4147-A177-3AD203B41FA5}">
                      <a16:colId xmlns:a16="http://schemas.microsoft.com/office/drawing/2014/main" val="194635175"/>
                    </a:ext>
                  </a:extLst>
                </a:gridCol>
              </a:tblGrid>
              <a:tr h="485987">
                <a:tc>
                  <a:txBody>
                    <a:bodyPr/>
                    <a:lstStyle/>
                    <a:p>
                      <a:pPr marL="285750" indent="-5040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400" b="0" dirty="0">
                          <a:solidFill>
                            <a:schemeClr val="accent1"/>
                          </a:solidFill>
                          <a:latin typeface="+mn-lt"/>
                        </a:rPr>
                        <a:t>Kindness</a:t>
                      </a:r>
                      <a:endParaRPr lang="en-GB" sz="2400" b="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5040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400" b="0" dirty="0">
                          <a:solidFill>
                            <a:schemeClr val="accent1"/>
                          </a:solidFill>
                          <a:latin typeface="+mn-lt"/>
                        </a:rPr>
                        <a:t>Honesty</a:t>
                      </a:r>
                      <a:endParaRPr lang="en-GB" sz="2400" b="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0136194"/>
                  </a:ext>
                </a:extLst>
              </a:tr>
              <a:tr h="485987">
                <a:tc>
                  <a:txBody>
                    <a:bodyPr/>
                    <a:lstStyle/>
                    <a:p>
                      <a:pPr marL="285750" indent="-5040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400" b="0" dirty="0">
                          <a:solidFill>
                            <a:schemeClr val="accent1"/>
                          </a:solidFill>
                          <a:latin typeface="+mn-lt"/>
                        </a:rPr>
                        <a:t>Patience</a:t>
                      </a:r>
                      <a:endParaRPr lang="en-GB" sz="2400" b="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5040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400" b="0" dirty="0">
                          <a:solidFill>
                            <a:schemeClr val="accent1"/>
                          </a:solidFill>
                          <a:latin typeface="+mn-lt"/>
                        </a:rPr>
                        <a:t>Bravery</a:t>
                      </a:r>
                      <a:endParaRPr lang="en-GB" sz="2400" b="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326578"/>
                  </a:ext>
                </a:extLst>
              </a:tr>
              <a:tr h="485987">
                <a:tc>
                  <a:txBody>
                    <a:bodyPr/>
                    <a:lstStyle/>
                    <a:p>
                      <a:pPr marL="285750" indent="-5040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400" b="0" dirty="0">
                          <a:solidFill>
                            <a:schemeClr val="accent1"/>
                          </a:solidFill>
                          <a:latin typeface="+mn-lt"/>
                        </a:rPr>
                        <a:t>Tenacity</a:t>
                      </a:r>
                      <a:endParaRPr lang="en-GB" sz="2400" b="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5040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400" b="0" dirty="0">
                          <a:solidFill>
                            <a:schemeClr val="accent1"/>
                          </a:solidFill>
                          <a:latin typeface="+mn-lt"/>
                        </a:rPr>
                        <a:t>Self-awareness</a:t>
                      </a:r>
                      <a:endParaRPr lang="en-GB" sz="2400" b="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3905222"/>
                  </a:ext>
                </a:extLst>
              </a:tr>
              <a:tr h="485987">
                <a:tc>
                  <a:txBody>
                    <a:bodyPr/>
                    <a:lstStyle/>
                    <a:p>
                      <a:pPr marL="285750" indent="-5040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400" b="0" dirty="0">
                          <a:solidFill>
                            <a:schemeClr val="accent1"/>
                          </a:solidFill>
                          <a:latin typeface="+mn-lt"/>
                        </a:rPr>
                        <a:t>Care</a:t>
                      </a:r>
                      <a:endParaRPr lang="en-GB" sz="2400" b="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5040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400" b="0" dirty="0">
                          <a:solidFill>
                            <a:schemeClr val="accent1"/>
                          </a:solidFill>
                          <a:latin typeface="+mn-lt"/>
                        </a:rPr>
                        <a:t>Sincerity</a:t>
                      </a:r>
                      <a:endParaRPr lang="en-GB" sz="2400" b="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7882732"/>
                  </a:ext>
                </a:extLst>
              </a:tr>
              <a:tr h="485987">
                <a:tc>
                  <a:txBody>
                    <a:bodyPr/>
                    <a:lstStyle/>
                    <a:p>
                      <a:pPr marL="285750" indent="-5040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400" b="0" dirty="0">
                          <a:solidFill>
                            <a:schemeClr val="accent1"/>
                          </a:solidFill>
                          <a:latin typeface="+mn-lt"/>
                        </a:rPr>
                        <a:t>Fairness</a:t>
                      </a:r>
                      <a:endParaRPr lang="en-GB" sz="2400" b="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5040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400" b="0" dirty="0">
                          <a:solidFill>
                            <a:schemeClr val="accent1"/>
                          </a:solidFill>
                          <a:latin typeface="+mn-lt"/>
                        </a:rPr>
                        <a:t>Modesty</a:t>
                      </a:r>
                      <a:endParaRPr lang="en-GB" sz="2400" b="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6691550"/>
                  </a:ext>
                </a:extLst>
              </a:tr>
              <a:tr h="485987">
                <a:tc>
                  <a:txBody>
                    <a:bodyPr/>
                    <a:lstStyle/>
                    <a:p>
                      <a:pPr marL="285750" indent="-5040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400" b="0" dirty="0">
                          <a:solidFill>
                            <a:schemeClr val="accent1"/>
                          </a:solidFill>
                          <a:latin typeface="+mn-lt"/>
                        </a:rPr>
                        <a:t>Integrity</a:t>
                      </a:r>
                      <a:endParaRPr lang="en-GB" sz="2400" b="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5040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400" b="0" dirty="0">
                          <a:solidFill>
                            <a:schemeClr val="accent1"/>
                          </a:solidFill>
                          <a:latin typeface="+mn-lt"/>
                        </a:rPr>
                        <a:t>Humour</a:t>
                      </a:r>
                      <a:endParaRPr lang="en-GB" sz="2400" b="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9241659"/>
                  </a:ext>
                </a:extLst>
              </a:tr>
              <a:tr h="485987">
                <a:tc>
                  <a:txBody>
                    <a:bodyPr/>
                    <a:lstStyle/>
                    <a:p>
                      <a:pPr marL="285750" indent="-5040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400" b="0" dirty="0">
                          <a:solidFill>
                            <a:schemeClr val="accent1"/>
                          </a:solidFill>
                          <a:latin typeface="+mn-lt"/>
                        </a:rPr>
                        <a:t>Cheerfulness</a:t>
                      </a:r>
                      <a:endParaRPr lang="en-GB" sz="2400" b="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5040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400" b="0" dirty="0">
                          <a:solidFill>
                            <a:schemeClr val="accent1"/>
                          </a:solidFill>
                          <a:latin typeface="+mn-lt"/>
                        </a:rPr>
                        <a:t>Gratitude</a:t>
                      </a:r>
                      <a:endParaRPr lang="en-GB" sz="2400" b="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694784"/>
                  </a:ext>
                </a:extLst>
              </a:tr>
              <a:tr h="485987">
                <a:tc>
                  <a:txBody>
                    <a:bodyPr/>
                    <a:lstStyle/>
                    <a:p>
                      <a:pPr marL="285750" indent="-5040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400" b="0" dirty="0">
                          <a:solidFill>
                            <a:schemeClr val="accent1"/>
                          </a:solidFill>
                          <a:latin typeface="+mn-lt"/>
                        </a:rPr>
                        <a:t>Supportiveness</a:t>
                      </a:r>
                      <a:endParaRPr lang="en-GB" sz="2400" b="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5040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400" b="0" dirty="0">
                          <a:solidFill>
                            <a:schemeClr val="accent1"/>
                          </a:solidFill>
                          <a:latin typeface="+mn-lt"/>
                        </a:rPr>
                        <a:t>Thoughtfulness</a:t>
                      </a:r>
                      <a:endParaRPr lang="en-GB" sz="2400" b="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8309206"/>
                  </a:ext>
                </a:extLst>
              </a:tr>
              <a:tr h="485987">
                <a:tc>
                  <a:txBody>
                    <a:bodyPr/>
                    <a:lstStyle/>
                    <a:p>
                      <a:pPr marL="285750" indent="-5040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400" b="0" dirty="0">
                          <a:solidFill>
                            <a:schemeClr val="accent1"/>
                          </a:solidFill>
                          <a:latin typeface="+mn-lt"/>
                        </a:rPr>
                        <a:t>Creativity</a:t>
                      </a:r>
                      <a:endParaRPr lang="en-GB" sz="2400" b="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5040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400" b="0" dirty="0">
                          <a:solidFill>
                            <a:schemeClr val="accent1"/>
                          </a:solidFill>
                          <a:latin typeface="+mn-lt"/>
                        </a:rPr>
                        <a:t>Forgiveness</a:t>
                      </a:r>
                      <a:endParaRPr lang="en-GB" sz="2400" b="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5566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6815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E0C465-6DF3-8FD7-CA82-E781B700E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EA57-DCB1-4EA3-BC97-107CECDAB842}" type="slidenum">
              <a:rPr lang="en-US" smtClean="0"/>
              <a:t>6</a:t>
            </a:fld>
            <a:endParaRPr lang="en-US"/>
          </a:p>
        </p:txBody>
      </p:sp>
      <p:pic>
        <p:nvPicPr>
          <p:cNvPr id="1026" name="Picture 2" descr="Philippians 4:8 | The Consecrated Woman">
            <a:extLst>
              <a:ext uri="{FF2B5EF4-FFF2-40B4-BE49-F238E27FC236}">
                <a16:creationId xmlns:a16="http://schemas.microsoft.com/office/drawing/2014/main" id="{670D3B4C-0CE8-2C66-0726-560D43C97B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45"/>
          <a:stretch/>
        </p:blipFill>
        <p:spPr bwMode="auto">
          <a:xfrm>
            <a:off x="291565" y="0"/>
            <a:ext cx="85608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37336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</TotalTime>
  <Words>24</Words>
  <Application>Microsoft Office PowerPoint</Application>
  <PresentationFormat>On-screen Show (4:3)</PresentationFormat>
  <Paragraphs>21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Office Theme</vt:lpstr>
      <vt:lpstr>Welcome</vt:lpstr>
      <vt:lpstr>PowerPoint Presentation</vt:lpstr>
      <vt:lpstr>PowerPoint Presentation</vt:lpstr>
      <vt:lpstr>PowerPoint Presentation</vt:lpstr>
      <vt:lpstr>Admirable qualities to value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spooky</dc:creator>
  <cp:lastModifiedBy>Hilary Homer</cp:lastModifiedBy>
  <cp:revision>24</cp:revision>
  <dcterms:created xsi:type="dcterms:W3CDTF">2023-08-22T08:43:25Z</dcterms:created>
  <dcterms:modified xsi:type="dcterms:W3CDTF">2023-11-14T10:17:31Z</dcterms:modified>
</cp:coreProperties>
</file>