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7"/>
  </p:notesMasterIdLst>
  <p:sldIdLst>
    <p:sldId id="256" r:id="rId2"/>
    <p:sldId id="262" r:id="rId3"/>
    <p:sldId id="258" r:id="rId4"/>
    <p:sldId id="259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826E"/>
    <a:srgbClr val="EE5C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291A1-0558-4555-B0F4-5792CF59EFB4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41CF1-92B0-4B21-973C-26159F8E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1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D1374-B681-2DA5-5B4C-7B778141B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B513F2-BD14-2BBE-3469-A8E34423D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04DF0-0628-5927-D39B-887699776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1329-53BB-4046-99CC-CEC6C61F795E}" type="datetime1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9C252-DFBE-CE04-9720-B6525311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03B4E-5876-884A-E44F-47403DBD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2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D5D4-495B-62CC-3EC5-77F8C7CE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8E6CF-A446-BA04-E464-4D216DBFC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C102A-D1EA-056E-EF64-000F24D9A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EB57-4C58-4CEA-9B19-A78308CDB182}" type="datetime1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20C07-9827-F746-618A-007DB15D2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45B79-8443-B6E9-CC9A-5AB9E2593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4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7F19B-7FD3-EFCD-1EA5-A2200D16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B2525-5805-3D69-EED6-9EFE07FFA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DEB95-7A15-C880-80D8-0EB200DF4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6ADB-D835-4A68-89FB-6DB9752D1D79}" type="datetime1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76AF6-3E2E-612C-9EC9-693A06435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AF63B-5945-75FB-E38C-4F7A91E2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3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EBD4-1974-A86A-57F1-C4A39421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2540A-8D77-E487-8992-B6C792668E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D38CEE-7153-618F-98C5-D1DA32DF9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DFF4A-4CDF-6717-6771-C05BEBD42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93CF9-7D2C-4492-AC17-81B237EA3350}" type="datetime1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4F165B-9DEC-48F2-171F-305004E7A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92CDE-0EC1-6F5F-44DF-3E4114614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8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B16C9-91A8-D405-F2E8-1B38BE17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ED4C6-B367-27C9-4196-B136F0768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80608-8207-436B-E3ED-5F3E37638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EEF569-DDA8-9BD1-28FB-A76BA5DD9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EF873D-BCC6-44BB-B548-D230768A1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86B3A4-1732-FB12-327D-83FF0CFEA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25E2-3E4D-433C-BF03-C064D4FE8E34}" type="datetime1">
              <a:rPr lang="en-US" smtClean="0"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CEE8A2-4417-5CBA-C7A8-EEC39793A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359227-D653-DD3F-385A-5B84A715D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51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6AB84-F0B3-E52C-E9C4-D9F8D5DA5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302E5D-F2F2-5476-A95A-AD38504F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45-4CF5-450B-B02D-15E094ED8196}" type="datetime1">
              <a:rPr lang="en-US" smtClean="0"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D6DE10-E407-1CAE-277E-A33A83591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882689-5511-B4A4-1D26-EFD3B6684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83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2C26BE-5F73-EEEA-1F70-FF207AC82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23EF-FD8A-422E-B24E-A2A2D036AE60}" type="datetime1">
              <a:rPr lang="en-US" smtClean="0"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D67F6E-E00F-D493-BB31-B67727B5F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B487E-7437-136D-D6BA-E85DF3333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09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1DD4-E177-FD83-2534-CF36AEB84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71FF6-1009-9F04-F56C-638579D84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7AF0A-4929-A07F-6813-AB15037B4D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E90C75-5AB0-C8F1-1D3C-ECFD8CE12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704C-8073-4E55-93F0-FF0B909EDFB9}" type="datetime1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94B62-8EF7-C9B1-50E5-09AF1D6E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9B1AC-E333-EB94-FF87-5C003C1BB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4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622FE-1380-E531-A323-FCFD97731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A53FAB-826D-EF90-E958-EC64485428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D5D4F-D7DF-C429-9C77-73317EE07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8608A1-24CF-CBCB-AE30-7999FC8BC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E8D8-A1F9-4CF4-8479-EB6E6B242066}" type="datetime1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913E7-5715-D2A6-DC69-31F21C2BB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B73B-1062-F8F5-2A86-23C0025FD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6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FFDB1-6207-1A7F-1C51-C57BF7F02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18DC25-8E77-FA85-E2B4-4C93E4137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09677-DAF9-8563-E84B-65701AFE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DB4B-7818-497E-8F17-D4F3DD39366B}" type="datetime1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93453-E0CD-9D7E-B66E-E83E470A5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2DC20-4A00-37FF-2215-DED28E8B7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91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6856A9-6694-01AC-95DF-1D8C7C209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3A73CA-E649-967D-5E17-B52F5FDA0C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3DC48-BC25-E2E8-C262-783B04F6A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A412F-0328-4D99-A873-E28264EF1225}" type="datetime1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DF11E-E88F-8727-F53C-37BC0069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08CED-A089-4A23-35BC-5CFD81B23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66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160CA4-6042-BB1E-6714-DF581B6E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1DCD0-6EC7-EC5F-C651-F6D5ED330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34F68-B4DA-5ED1-1DD0-35CD6E4F9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C5D65-244D-49DD-AEF4-A07ED9CD93FF}" type="datetime1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6264E-0BE3-0925-436A-D2D889136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5C85A-31A6-1F6A-1C46-FD49C4B3E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295399"/>
          </a:xfrm>
        </p:spPr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3962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spooky\Downloads\belinda-fewings-6wAGwpsXHE0-unspla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590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n't judge a book by its cover | Picture Quotes">
            <a:extLst>
              <a:ext uri="{FF2B5EF4-FFF2-40B4-BE49-F238E27FC236}">
                <a16:creationId xmlns:a16="http://schemas.microsoft.com/office/drawing/2014/main" id="{D95F1FA7-2237-7D8A-EF2E-289E1E775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963"/>
            <a:ext cx="9144000" cy="593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55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pooky\Downloads\giorgio-trovato-_XTY6lD8jgM-unspla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288"/>
            <a:ext cx="9144000" cy="609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679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spooky\Downloads\hannah-busing-Zyx1bK9mqmA-unspla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54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725" y="365126"/>
            <a:ext cx="6686550" cy="100647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Segoe Print" panose="02000600000000000000" pitchFamily="2" charset="0"/>
              </a:rPr>
              <a:t>Admirable qualities to value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9E49CD-C5A1-8557-B8D2-CCE499830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59438"/>
              </p:ext>
            </p:extLst>
          </p:nvPr>
        </p:nvGraphicFramePr>
        <p:xfrm>
          <a:off x="1166813" y="1645920"/>
          <a:ext cx="6810375" cy="437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9325">
                  <a:extLst>
                    <a:ext uri="{9D8B030D-6E8A-4147-A177-3AD203B41FA5}">
                      <a16:colId xmlns:a16="http://schemas.microsoft.com/office/drawing/2014/main" val="1152941173"/>
                    </a:ext>
                  </a:extLst>
                </a:gridCol>
                <a:gridCol w="3431050">
                  <a:extLst>
                    <a:ext uri="{9D8B030D-6E8A-4147-A177-3AD203B41FA5}">
                      <a16:colId xmlns:a16="http://schemas.microsoft.com/office/drawing/2014/main" val="194635175"/>
                    </a:ext>
                  </a:extLst>
                </a:gridCol>
              </a:tblGrid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Segoe Print" panose="02000600000000000000" pitchFamily="2" charset="0"/>
                        </a:rPr>
                        <a:t>Kindness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Segoe Print" panose="02000600000000000000" pitchFamily="2" charset="0"/>
                        </a:rPr>
                        <a:t>Honesty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136194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Segoe Print" panose="02000600000000000000" pitchFamily="2" charset="0"/>
                        </a:rPr>
                        <a:t>Patience</a:t>
                      </a:r>
                      <a:endParaRPr lang="en-GB" sz="2400" b="0" dirty="0">
                        <a:solidFill>
                          <a:srgbClr val="FF0000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Segoe Print" panose="02000600000000000000" pitchFamily="2" charset="0"/>
                        </a:rPr>
                        <a:t>Bravery</a:t>
                      </a:r>
                      <a:endParaRPr lang="en-GB" sz="2400" b="0" dirty="0">
                        <a:solidFill>
                          <a:srgbClr val="FF0000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326578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4"/>
                          </a:solidFill>
                          <a:latin typeface="Segoe Print" panose="02000600000000000000" pitchFamily="2" charset="0"/>
                        </a:rPr>
                        <a:t>Tenacity</a:t>
                      </a:r>
                      <a:endParaRPr lang="en-GB" sz="2400" b="0" dirty="0">
                        <a:solidFill>
                          <a:schemeClr val="accent4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4"/>
                          </a:solidFill>
                          <a:latin typeface="Segoe Print" panose="02000600000000000000" pitchFamily="2" charset="0"/>
                        </a:rPr>
                        <a:t>Self-awareness</a:t>
                      </a:r>
                      <a:endParaRPr lang="en-GB" sz="2400" b="0" dirty="0">
                        <a:solidFill>
                          <a:schemeClr val="accent4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905222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2"/>
                          </a:solidFill>
                          <a:latin typeface="Segoe Print" panose="02000600000000000000" pitchFamily="2" charset="0"/>
                        </a:rPr>
                        <a:t>Care</a:t>
                      </a:r>
                      <a:endParaRPr lang="en-GB" sz="2400" b="0" dirty="0">
                        <a:solidFill>
                          <a:schemeClr val="accent2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2"/>
                          </a:solidFill>
                          <a:latin typeface="Segoe Print" panose="02000600000000000000" pitchFamily="2" charset="0"/>
                        </a:rPr>
                        <a:t>Sincerity</a:t>
                      </a:r>
                      <a:endParaRPr lang="en-GB" sz="2400" b="0" dirty="0">
                        <a:solidFill>
                          <a:schemeClr val="accent2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882732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92D050"/>
                          </a:solidFill>
                          <a:latin typeface="Segoe Print" panose="02000600000000000000" pitchFamily="2" charset="0"/>
                        </a:rPr>
                        <a:t>Fairness</a:t>
                      </a:r>
                      <a:endParaRPr lang="en-GB" sz="2400" b="0" dirty="0">
                        <a:solidFill>
                          <a:srgbClr val="92D050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92D050"/>
                          </a:solidFill>
                          <a:latin typeface="Segoe Print" panose="02000600000000000000" pitchFamily="2" charset="0"/>
                        </a:rPr>
                        <a:t>Modesty</a:t>
                      </a:r>
                      <a:endParaRPr lang="en-GB" sz="2400" b="0" dirty="0">
                        <a:solidFill>
                          <a:srgbClr val="92D050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691550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00B0F0"/>
                          </a:solidFill>
                          <a:latin typeface="Segoe Print" panose="02000600000000000000" pitchFamily="2" charset="0"/>
                        </a:rPr>
                        <a:t>Integrity</a:t>
                      </a:r>
                      <a:endParaRPr lang="en-GB" sz="2400" b="0" dirty="0">
                        <a:solidFill>
                          <a:srgbClr val="00B0F0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00B0F0"/>
                          </a:solidFill>
                          <a:latin typeface="Segoe Print" panose="02000600000000000000" pitchFamily="2" charset="0"/>
                        </a:rPr>
                        <a:t>Humour</a:t>
                      </a:r>
                      <a:endParaRPr lang="en-GB" sz="2400" b="0" dirty="0">
                        <a:solidFill>
                          <a:srgbClr val="00B0F0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241659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7030A0"/>
                          </a:solidFill>
                          <a:latin typeface="Segoe Print" panose="02000600000000000000" pitchFamily="2" charset="0"/>
                        </a:rPr>
                        <a:t>Cheerfulness</a:t>
                      </a:r>
                      <a:endParaRPr lang="en-GB" sz="2400" b="0" dirty="0">
                        <a:solidFill>
                          <a:srgbClr val="7030A0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7030A0"/>
                          </a:solidFill>
                          <a:latin typeface="Segoe Print" panose="02000600000000000000" pitchFamily="2" charset="0"/>
                        </a:rPr>
                        <a:t>Gratitude</a:t>
                      </a:r>
                      <a:endParaRPr lang="en-GB" sz="2400" b="0" dirty="0">
                        <a:solidFill>
                          <a:srgbClr val="7030A0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694784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EE5CCF"/>
                          </a:solidFill>
                          <a:latin typeface="Segoe Print" panose="02000600000000000000" pitchFamily="2" charset="0"/>
                        </a:rPr>
                        <a:t>Supportiveness</a:t>
                      </a:r>
                      <a:endParaRPr lang="en-GB" sz="2400" b="0" dirty="0">
                        <a:solidFill>
                          <a:srgbClr val="EE5CCF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EE5CCF"/>
                          </a:solidFill>
                          <a:latin typeface="Segoe Print" panose="02000600000000000000" pitchFamily="2" charset="0"/>
                        </a:rPr>
                        <a:t>Thoughtfulness</a:t>
                      </a:r>
                      <a:endParaRPr lang="en-GB" sz="2400" b="0" dirty="0">
                        <a:solidFill>
                          <a:srgbClr val="EE5CCF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309206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9A826E"/>
                          </a:solidFill>
                          <a:latin typeface="Segoe Print" panose="02000600000000000000" pitchFamily="2" charset="0"/>
                        </a:rPr>
                        <a:t>Creativity</a:t>
                      </a:r>
                      <a:endParaRPr lang="en-GB" sz="2400" b="0" dirty="0">
                        <a:solidFill>
                          <a:srgbClr val="9A826E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rgbClr val="9A826E"/>
                          </a:solidFill>
                          <a:latin typeface="Segoe Print" panose="02000600000000000000" pitchFamily="2" charset="0"/>
                        </a:rPr>
                        <a:t>Forgiveness</a:t>
                      </a:r>
                      <a:endParaRPr lang="en-GB" sz="2400" b="0" dirty="0">
                        <a:solidFill>
                          <a:srgbClr val="9A826E"/>
                        </a:solidFill>
                        <a:latin typeface="Segoe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566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4788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23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Segoe Print</vt:lpstr>
      <vt:lpstr>Wingdings</vt:lpstr>
      <vt:lpstr>Office Theme</vt:lpstr>
      <vt:lpstr>Welcome</vt:lpstr>
      <vt:lpstr>PowerPoint Presentation</vt:lpstr>
      <vt:lpstr>PowerPoint Presentation</vt:lpstr>
      <vt:lpstr>PowerPoint Presentation</vt:lpstr>
      <vt:lpstr>Admirable qualities to value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spooky</dc:creator>
  <cp:lastModifiedBy>Hilary Homer</cp:lastModifiedBy>
  <cp:revision>25</cp:revision>
  <dcterms:created xsi:type="dcterms:W3CDTF">2023-08-22T08:43:25Z</dcterms:created>
  <dcterms:modified xsi:type="dcterms:W3CDTF">2023-11-13T14:59:31Z</dcterms:modified>
</cp:coreProperties>
</file>