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9145" y="2096202"/>
            <a:ext cx="9473711" cy="266559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sz="21500" b="1" dirty="0">
                <a:solidFill>
                  <a:schemeClr val="accent1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and person sitting on a bus&#10;&#10;Description automatically generated">
            <a:extLst>
              <a:ext uri="{FF2B5EF4-FFF2-40B4-BE49-F238E27FC236}">
                <a16:creationId xmlns:a16="http://schemas.microsoft.com/office/drawing/2014/main" id="{B3F826FE-59CC-617C-1245-46D692A06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220" y="0"/>
            <a:ext cx="10207256" cy="6858000"/>
          </a:xfrm>
          <a:prstGeom prst="rect">
            <a:avLst/>
          </a:prstGeom>
        </p:spPr>
      </p:pic>
      <p:pic>
        <p:nvPicPr>
          <p:cNvPr id="3" name="Picture 2" descr="A person in a suit&#10;&#10;Description automatically generated">
            <a:extLst>
              <a:ext uri="{FF2B5EF4-FFF2-40B4-BE49-F238E27FC236}">
                <a16:creationId xmlns:a16="http://schemas.microsoft.com/office/drawing/2014/main" id="{AE6897B3-8064-3946-C8F5-1882E45396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7" b="5438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42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peaking into a microphone&#10;&#10;Description automatically generated">
            <a:extLst>
              <a:ext uri="{FF2B5EF4-FFF2-40B4-BE49-F238E27FC236}">
                <a16:creationId xmlns:a16="http://schemas.microsoft.com/office/drawing/2014/main" id="{BA8061FA-F311-D806-90E2-AED3FE3CA6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6" r="2556"/>
          <a:stretch/>
        </p:blipFill>
        <p:spPr>
          <a:xfrm>
            <a:off x="6094496" y="0"/>
            <a:ext cx="6095980" cy="6857990"/>
          </a:xfrm>
          <a:prstGeom prst="rect">
            <a:avLst/>
          </a:prstGeom>
        </p:spPr>
      </p:pic>
      <p:pic>
        <p:nvPicPr>
          <p:cNvPr id="6" name="Picture 5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9FC97E96-B5FB-BDDB-61B0-F37D081C21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2" b="3563"/>
          <a:stretch/>
        </p:blipFill>
        <p:spPr>
          <a:xfrm>
            <a:off x="-1504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43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ith red hair and blue eyes&#10;&#10;Description automatically generated">
            <a:extLst>
              <a:ext uri="{FF2B5EF4-FFF2-40B4-BE49-F238E27FC236}">
                <a16:creationId xmlns:a16="http://schemas.microsoft.com/office/drawing/2014/main" id="{17A89E8E-F19B-DD51-FAFF-C10C12672D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1" r="1" b="22222"/>
          <a:stretch/>
        </p:blipFill>
        <p:spPr>
          <a:xfrm>
            <a:off x="-1" y="0"/>
            <a:ext cx="7998205" cy="6858000"/>
          </a:xfrm>
          <a:prstGeom prst="rect">
            <a:avLst/>
          </a:prstGeom>
        </p:spPr>
      </p:pic>
      <p:pic>
        <p:nvPicPr>
          <p:cNvPr id="3" name="Picture 2" descr="A person with a long beard&#10;&#10;Description automatically generated">
            <a:extLst>
              <a:ext uri="{FF2B5EF4-FFF2-40B4-BE49-F238E27FC236}">
                <a16:creationId xmlns:a16="http://schemas.microsoft.com/office/drawing/2014/main" id="{4A729FB0-758E-B40E-2F13-B3CB43FE0C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r="70"/>
          <a:stretch/>
        </p:blipFill>
        <p:spPr>
          <a:xfrm>
            <a:off x="7457441" y="-1"/>
            <a:ext cx="4734560" cy="774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people sitting in chairs&#10;&#10;Description automatically generated">
            <a:extLst>
              <a:ext uri="{FF2B5EF4-FFF2-40B4-BE49-F238E27FC236}">
                <a16:creationId xmlns:a16="http://schemas.microsoft.com/office/drawing/2014/main" id="{78C50512-48AF-A543-C4CF-3A3BC918F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69" y="643467"/>
            <a:ext cx="9564061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9210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arison of different types of extroverts&#10;&#10;Description automatically generated">
            <a:extLst>
              <a:ext uri="{FF2B5EF4-FFF2-40B4-BE49-F238E27FC236}">
                <a16:creationId xmlns:a16="http://schemas.microsoft.com/office/drawing/2014/main" id="{308C0FD8-BD0D-4B5D-E3CD-6F000AECB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566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n introvert and ambivert with Crust in the background&#10;&#10;Description automatically generated">
            <a:extLst>
              <a:ext uri="{FF2B5EF4-FFF2-40B4-BE49-F238E27FC236}">
                <a16:creationId xmlns:a16="http://schemas.microsoft.com/office/drawing/2014/main" id="{21D04CF5-26BB-9602-DB29-D4D20FCDF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148" y="643467"/>
            <a:ext cx="8913703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0032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inting of a person standing on a cliff with a large waterfall&#10;&#10;Description automatically generated">
            <a:extLst>
              <a:ext uri="{FF2B5EF4-FFF2-40B4-BE49-F238E27FC236}">
                <a16:creationId xmlns:a16="http://schemas.microsoft.com/office/drawing/2014/main" id="{53F4D8C2-C2A3-FB87-B450-D2B4B6644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331" y="643467"/>
            <a:ext cx="4247937" cy="5571066"/>
          </a:xfrm>
          <a:prstGeom prst="rect">
            <a:avLst/>
          </a:prstGeom>
        </p:spPr>
      </p:pic>
      <p:pic>
        <p:nvPicPr>
          <p:cNvPr id="3" name="Picture 2" descr="A painting of a person holding a stone and a staff&#10;&#10;Description automatically generated">
            <a:extLst>
              <a:ext uri="{FF2B5EF4-FFF2-40B4-BE49-F238E27FC236}">
                <a16:creationId xmlns:a16="http://schemas.microsoft.com/office/drawing/2014/main" id="{D0A914E2-B959-75A8-E181-232003A45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502" y="643467"/>
            <a:ext cx="493039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59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tue of a person and donkey&#10;&#10;Description automatically generated">
            <a:extLst>
              <a:ext uri="{FF2B5EF4-FFF2-40B4-BE49-F238E27FC236}">
                <a16:creationId xmlns:a16="http://schemas.microsoft.com/office/drawing/2014/main" id="{79F3B492-8CA2-995B-2151-F9E774950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0759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12</cp:revision>
  <dcterms:created xsi:type="dcterms:W3CDTF">2018-07-09T09:48:40Z</dcterms:created>
  <dcterms:modified xsi:type="dcterms:W3CDTF">2023-11-01T15:15:43Z</dcterms:modified>
</cp:coreProperties>
</file>