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592C2-76E5-90DD-6A98-6DFA6C2465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4F1F35-950C-1958-DE54-155624125C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E73F4-82D6-FB66-71CB-34B5B552A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DB0C7-853F-4491-84C7-BE6EC5FB04BC}" type="datetimeFigureOut">
              <a:rPr lang="en-GB" smtClean="0"/>
              <a:t>16/11/2023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5F2376-422B-7811-2DAC-E9BBF09CB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45FAF1-5F1B-71B4-1C28-9F9A40A90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ABA-0AC9-4656-B329-A03ED200B1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2666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69BA1-9CEF-8834-9F9A-CC569878B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D3EFF2-4CF8-7ADE-2CA8-22819DF29B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59FC45-7172-6A6B-AAD5-0E942163B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DB0C7-853F-4491-84C7-BE6EC5FB04BC}" type="datetimeFigureOut">
              <a:rPr lang="en-GB" smtClean="0"/>
              <a:t>16/11/2023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AC4DA-565A-AB27-D893-903ACFA55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87DFF7-6A9A-EF14-6497-430610DAA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ABA-0AC9-4656-B329-A03ED200B1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2038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12D4C-880F-20AC-A6B5-414D0F773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EFCBD6-53A7-7823-6E74-6E5673EFC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3C37BB-5478-AA81-EFB0-65A5E91B2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DB0C7-853F-4491-84C7-BE6EC5FB04BC}" type="datetimeFigureOut">
              <a:rPr lang="en-GB" smtClean="0"/>
              <a:t>16/11/2023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2BAAF9-3F3B-6C37-23DC-E8835EEE2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EEC9C9-DD25-A4AF-CCE5-7FCF9E8D9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ABA-0AC9-4656-B329-A03ED200B1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859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BDCC2-B5CB-E458-C285-3F4EB5BB0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4BE7C6-A74D-7C30-1AF8-AF05952970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BBC0BB-AAD2-B820-1DA6-F31DB3731C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2E7231-4F99-AE40-007B-CF3BD1E25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DB0C7-853F-4491-84C7-BE6EC5FB04BC}" type="datetimeFigureOut">
              <a:rPr lang="en-GB" smtClean="0"/>
              <a:t>16/11/2023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BDBA9C-61EC-9713-1101-74D8D61A7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BA14DF-1534-277D-CC1B-81FE8AD4F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ABA-0AC9-4656-B329-A03ED200B1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409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B8AB4-35F9-270E-CA75-CFB06B2BC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D25C6C-0F97-77EC-5996-0477B5AB88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98E00C-5046-4C39-3211-73E88DA9C1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935F6-A68E-0143-CDDD-EA6D68F825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74469D-0E71-2B5E-51B2-94B625A772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215DD8-5E8A-9954-FE42-BFFC2FF29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DB0C7-853F-4491-84C7-BE6EC5FB04BC}" type="datetimeFigureOut">
              <a:rPr lang="en-GB" smtClean="0"/>
              <a:t>16/11/2023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0D1BCF-AB11-E671-D932-67CF96B07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FEED66-26F3-8B1C-734B-9894B1F9C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ABA-0AC9-4656-B329-A03ED200B1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939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AC102-DB74-EFE9-D7EB-A4F7F7F6E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029092-AE4B-7BC1-6E3E-0DE2DFEF6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DB0C7-853F-4491-84C7-BE6EC5FB04BC}" type="datetimeFigureOut">
              <a:rPr lang="en-GB" smtClean="0"/>
              <a:t>16/11/2023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D5F7-350D-5AF8-0671-D0144F646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BE4A10-6B17-00CA-6952-C57579B7C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ABA-0AC9-4656-B329-A03ED200B1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9782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EE0CB7-179A-D291-2ADC-35DE40EB4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DB0C7-853F-4491-84C7-BE6EC5FB04BC}" type="datetimeFigureOut">
              <a:rPr lang="en-GB" smtClean="0"/>
              <a:t>16/11/2023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21A6EC-8671-4C47-F187-1C19E4CEE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BC61B0-F824-66E1-9506-0AB49AFED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ABA-0AC9-4656-B329-A03ED200B1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012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505AA-D38B-801E-9BDC-FDA22021B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F26D9D-85A0-5A76-513F-99252D896C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05D610-61E4-1481-B1E6-24D666E441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6E1D21-F9C2-4FBB-516F-5077E332D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DB0C7-853F-4491-84C7-BE6EC5FB04BC}" type="datetimeFigureOut">
              <a:rPr lang="en-GB" smtClean="0"/>
              <a:t>16/11/2023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2F3336-DD56-C2AE-3EDA-E2D04DC50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D17B63-6E84-6954-0276-F48A10AB0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ABA-0AC9-4656-B329-A03ED200B1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5739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A0D98-76E1-942A-BEB0-3D7C49FAA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8BB2F8-36E5-D706-C43F-2676885121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249872-0FFB-C87E-5550-F0DAF35D67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94602F-13A9-A907-6F51-27B8445A4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DB0C7-853F-4491-84C7-BE6EC5FB04BC}" type="datetimeFigureOut">
              <a:rPr lang="en-GB" smtClean="0"/>
              <a:t>16/11/2023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98E0B5-4A7C-1FC4-F3EE-1FC077145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80DF9C-0F35-E396-9BC5-B33DF42D6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ABA-0AC9-4656-B329-A03ED200B1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8663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E362D-3BFA-D869-62D1-5BE5358B4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F54D20-FD0E-A169-4F2A-E5E19B231D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63831-D824-8C30-CE91-DABB1E5AB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DB0C7-853F-4491-84C7-BE6EC5FB04BC}" type="datetimeFigureOut">
              <a:rPr lang="en-GB" smtClean="0"/>
              <a:t>16/11/2023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188912-C21A-E3D5-BC77-D7D78222A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F522CB-1FE0-6D8B-9CDC-B7D44676B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ABA-0AC9-4656-B329-A03ED200B1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2574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EFC96C-387E-3612-747A-7FD6165170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967743-8829-FE42-5EC1-A262276F71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B8792C-E66E-FE2F-6AFE-286BE731D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DB0C7-853F-4491-84C7-BE6EC5FB04BC}" type="datetimeFigureOut">
              <a:rPr lang="en-GB" smtClean="0"/>
              <a:t>16/11/2023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E10383-EC42-6699-9230-AF3C4BF83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22DAFD-0611-0DCC-98A4-B956E147E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ABA-0AC9-4656-B329-A03ED200B1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4677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F01586-614D-2C13-9D52-817F9A29A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C17006-527B-F9A9-D9D5-B5A24087D8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A2F2D1-8855-3356-793E-D6025A207C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5DB0C7-853F-4491-84C7-BE6EC5FB04BC}" type="datetimeFigureOut">
              <a:rPr lang="en-GB" smtClean="0"/>
              <a:t>16/11/2023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21D7B6-C223-E86A-E8F2-A52618561E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01877D-B5A7-A175-649D-28E2B8A246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58ABA-0AC9-4656-B329-A03ED200B1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2902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2" descr="carrot">
            <a:extLst>
              <a:ext uri="{FF2B5EF4-FFF2-40B4-BE49-F238E27FC236}">
                <a16:creationId xmlns:a16="http://schemas.microsoft.com/office/drawing/2014/main" id="{79864CA9-18C6-63A8-0F05-65963D3BA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75" y="0"/>
            <a:ext cx="88582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6275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C61C8582-8168-70EC-77CB-61F70AA36B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2" b="3815"/>
          <a:stretch/>
        </p:blipFill>
        <p:spPr bwMode="auto">
          <a:xfrm>
            <a:off x="1645539" y="427567"/>
            <a:ext cx="8900922" cy="6002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46576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Hilary Homer</cp:lastModifiedBy>
  <cp:revision>4</cp:revision>
  <dcterms:created xsi:type="dcterms:W3CDTF">2023-10-30T20:43:41Z</dcterms:created>
  <dcterms:modified xsi:type="dcterms:W3CDTF">2023-11-16T14:59:38Z</dcterms:modified>
</cp:coreProperties>
</file>