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86068" autoAdjust="0"/>
  </p:normalViewPr>
  <p:slideViewPr>
    <p:cSldViewPr snapToGrid="0">
      <p:cViewPr varScale="1">
        <p:scale>
          <a:sx n="97" d="100"/>
          <a:sy n="97" d="100"/>
        </p:scale>
        <p:origin x="1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GB" sz="16600" dirty="0">
                <a:solidFill>
                  <a:srgbClr val="002060"/>
                </a:solidFill>
                <a:latin typeface="Avenir Next LT Pro Demi" panose="020B0604020202020204" pitchFamily="34" charset="0"/>
              </a:rPr>
              <a:t>Welcome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Rock sculpture">
            <a:extLst>
              <a:ext uri="{FF2B5EF4-FFF2-40B4-BE49-F238E27FC236}">
                <a16:creationId xmlns:a16="http://schemas.microsoft.com/office/drawing/2014/main" id="{A2FB0CFD-A7C8-77C2-8D64-E3317F4E3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88952" cy="68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9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5998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 Demi</vt:lpstr>
      <vt:lpstr>Calibri</vt:lpstr>
      <vt:lpstr>Calibri Light</vt:lpstr>
      <vt:lpstr>Office Theme</vt:lpstr>
      <vt:lpstr>Welcome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5</cp:revision>
  <dcterms:created xsi:type="dcterms:W3CDTF">2020-12-04T15:06:26Z</dcterms:created>
  <dcterms:modified xsi:type="dcterms:W3CDTF">2023-11-06T10:34:01Z</dcterms:modified>
</cp:coreProperties>
</file>