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4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0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A88D2C-0E4A-E679-CC8E-95B829F059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DB4F2F-033E-734A-27EB-84D53D66E7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3B28CD-68E7-36E0-8277-96249528C1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2F1BC-CB88-478B-9237-2D643068E6A2}" type="datetimeFigureOut">
              <a:rPr lang="en-GB" smtClean="0"/>
              <a:t>15/11/2023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479801-00B1-F34A-A6E3-DB681483C9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1BF619-A5B3-4C2A-1D91-11D8475676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510EE-C469-40A1-BFAC-1AB7060A09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85741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9E16DB-0264-4699-BFF7-3CB6E5847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CEA646-BE33-EA6E-FD96-3A4B3FEF89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646108-A352-1C1A-BABD-2F441B2549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2F1BC-CB88-478B-9237-2D643068E6A2}" type="datetimeFigureOut">
              <a:rPr lang="en-GB" smtClean="0"/>
              <a:t>15/11/2023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4720E6-7F24-4688-8FF2-3D36F1AF82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C83F82-EBB5-5887-D14E-0E0152CA7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510EE-C469-40A1-BFAC-1AB7060A09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76289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9CDFAA-39EE-ABE0-B5FD-E8DCAC6620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519963-9142-B5FA-2DBC-C910A358B3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E00507-B0C4-3561-1464-1EB92C2301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2F1BC-CB88-478B-9237-2D643068E6A2}" type="datetimeFigureOut">
              <a:rPr lang="en-GB" smtClean="0"/>
              <a:t>15/11/2023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FA00A2-205A-4C37-E00B-656FCCAE8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A298D2-3D41-E908-B7FF-10245CC466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510EE-C469-40A1-BFAC-1AB7060A09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61561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B09519-1921-0379-0C93-DBB32E5083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78CFE6-8BA4-FF91-C0D8-4C6FDD6F3A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748D30-BD6A-B3ED-C1AD-2AFB721C80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77CDAB-D96F-2F8E-EB9D-387C3FB5E4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2F1BC-CB88-478B-9237-2D643068E6A2}" type="datetimeFigureOut">
              <a:rPr lang="en-GB" smtClean="0"/>
              <a:t>15/11/2023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33BC08-2EE6-F41B-614D-FAF346DE1F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0F3E37-79CD-57DE-841A-E92714E8F4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510EE-C469-40A1-BFAC-1AB7060A09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6719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DE6445-1A3D-AD5A-074A-0D7EDD440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BE3833-3516-83DE-9268-646A330E43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D71457-E4C5-9D48-A1F9-B40241F4F8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3158D56-3AE9-09BA-9413-0CAED2CBC40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DF65168-C677-9EE7-6A06-A91E6DB4C3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B0AC9F0-53F3-3E6C-6556-2402851A43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2F1BC-CB88-478B-9237-2D643068E6A2}" type="datetimeFigureOut">
              <a:rPr lang="en-GB" smtClean="0"/>
              <a:t>15/11/2023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6D541A-C1A0-DE7E-5467-929997035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C151673-8AC5-04EE-8F86-13DC85FD64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510EE-C469-40A1-BFAC-1AB7060A09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64306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EB7E4D-7B4A-5342-7C0B-E2E57E69B2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70A1BAF-B117-C0EE-A519-D578D9FCD9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2F1BC-CB88-478B-9237-2D643068E6A2}" type="datetimeFigureOut">
              <a:rPr lang="en-GB" smtClean="0"/>
              <a:t>15/11/2023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028B27-D555-B900-4431-9C193E2D5B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7B9024-B4BA-E0E2-9242-64AB65C0B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510EE-C469-40A1-BFAC-1AB7060A09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70411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D9D3CC0-8DF1-0DF1-46FD-F2EBAFC896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2F1BC-CB88-478B-9237-2D643068E6A2}" type="datetimeFigureOut">
              <a:rPr lang="en-GB" smtClean="0"/>
              <a:t>15/11/2023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1A0818-C546-4F6F-07B9-0FFFC2538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119664-D53C-D920-6682-6B752B8485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510EE-C469-40A1-BFAC-1AB7060A09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40439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F58E81-6B9A-7701-56A4-4E5233AF72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8329B2-73BF-5880-439F-50C1D701E8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E643AE-6561-2F64-AE86-C81C086351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877E77-AE50-0B47-5BA7-B1483CF259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2F1BC-CB88-478B-9237-2D643068E6A2}" type="datetimeFigureOut">
              <a:rPr lang="en-GB" smtClean="0"/>
              <a:t>15/11/2023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2B6613-2FF7-1DCB-AFAF-EB26EB29C6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460CCE-688E-A7E3-13C0-C2FE050282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510EE-C469-40A1-BFAC-1AB7060A09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81369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EEB381-E62A-661E-F3B8-D5A31D75B5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AD77613-2C2B-3806-E41C-181348B7F44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54EC70-5F29-0E09-1C39-55CA74DC45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02C972-3056-B048-467C-380C985098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2F1BC-CB88-478B-9237-2D643068E6A2}" type="datetimeFigureOut">
              <a:rPr lang="en-GB" smtClean="0"/>
              <a:t>15/11/2023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0C581B-C0B4-F319-73B6-17C4C318CC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F386E2-7C87-993A-CAFE-E2A361118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510EE-C469-40A1-BFAC-1AB7060A09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214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97CA2E-8100-D8E5-DD1C-55D9CCEFCA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18F39D8-D81C-655C-E56C-D8E1549BC2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65E15C-A5E4-95C6-3CEE-D640245F8B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2F1BC-CB88-478B-9237-2D643068E6A2}" type="datetimeFigureOut">
              <a:rPr lang="en-GB" smtClean="0"/>
              <a:t>15/11/2023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FBA3E2-39C5-7D30-C98C-51B024D595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616984-31C5-EAC3-E9DC-B176796A6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510EE-C469-40A1-BFAC-1AB7060A09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94187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1E81123-C9D2-D26D-DEE6-9986725AC2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938CC8A-B1DF-B52D-B883-5FACAD1581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35CEB2-6A33-82AE-380D-24976ECFCC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2F1BC-CB88-478B-9237-2D643068E6A2}" type="datetimeFigureOut">
              <a:rPr lang="en-GB" smtClean="0"/>
              <a:t>15/11/2023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DDF433-6A7B-2E2A-B53A-39F0882DCC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D4E5FB-45C2-89DC-43B2-85C97D2196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510EE-C469-40A1-BFAC-1AB7060A09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21927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5F22878-B5A9-2B4D-6428-055C540C8C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817A6C-9602-1D55-0316-C4DD5FEF56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806E9E-5386-F933-0632-559A58583C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42F1BC-CB88-478B-9237-2D643068E6A2}" type="datetimeFigureOut">
              <a:rPr lang="en-GB" smtClean="0"/>
              <a:t>15/11/2023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093C48-BC6D-DE04-D0D1-023D6F23CD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72847F-5675-9EB6-5D77-87F89CC9E6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2510EE-C469-40A1-BFAC-1AB7060A09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9822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ectangle 205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050" name="Picture 2" descr="A person in a suit and hat holding up two fingers&#10;&#10;Description automatically generated">
            <a:extLst>
              <a:ext uri="{FF2B5EF4-FFF2-40B4-BE49-F238E27FC236}">
                <a16:creationId xmlns:a16="http://schemas.microsoft.com/office/drawing/2014/main" id="{AEC16703-00FA-E6B8-B0EE-A11700D77A6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898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39041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Rectangle 307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83416DA1-B7D7-50B3-CD96-A55DE37F4A1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11" r="1" b="12589"/>
          <a:stretch/>
        </p:blipFill>
        <p:spPr bwMode="auto">
          <a:xfrm>
            <a:off x="196850" y="172619"/>
            <a:ext cx="11798300" cy="6512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67999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5A47E1C4-54BC-A55F-B3FC-30B590EF56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08802" y="643467"/>
            <a:ext cx="3774397" cy="5571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23301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4A15E3E-B475-C2C2-445F-1417B6E2E0FC}"/>
              </a:ext>
            </a:extLst>
          </p:cNvPr>
          <p:cNvSpPr txBox="1"/>
          <p:nvPr/>
        </p:nvSpPr>
        <p:spPr>
          <a:xfrm>
            <a:off x="1835484" y="1720840"/>
            <a:ext cx="8521032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‘Peace cannot be achieved through violence; it can only be attained through understanding.’</a:t>
            </a:r>
          </a:p>
          <a:p>
            <a:pPr algn="r"/>
            <a:br>
              <a:rPr lang="en-GB" sz="36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en-GB" sz="3600" i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Ralph Waldo Emerson</a:t>
            </a:r>
            <a:endParaRPr lang="en-GB" sz="3600" i="1" dirty="0"/>
          </a:p>
        </p:txBody>
      </p:sp>
    </p:spTree>
    <p:extLst>
      <p:ext uri="{BB962C8B-B14F-4D97-AF65-F5344CB8AC3E}">
        <p14:creationId xmlns:p14="http://schemas.microsoft.com/office/powerpoint/2010/main" val="20240620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414DC25-F08C-F15B-7849-63AB537350AE}"/>
              </a:ext>
            </a:extLst>
          </p:cNvPr>
          <p:cNvSpPr txBox="1"/>
          <p:nvPr/>
        </p:nvSpPr>
        <p:spPr>
          <a:xfrm>
            <a:off x="2241444" y="1720840"/>
            <a:ext cx="7709113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‘Blessed are the peacemakers, for they will be called children of God.’</a:t>
            </a:r>
          </a:p>
          <a:p>
            <a:endParaRPr lang="en-GB" sz="3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r"/>
            <a:r>
              <a:rPr lang="en-GB" sz="3600" i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Matthew 5.9 </a:t>
            </a:r>
            <a:endParaRPr lang="en-GB" sz="3600" i="1" dirty="0"/>
          </a:p>
        </p:txBody>
      </p:sp>
    </p:spTree>
    <p:extLst>
      <p:ext uri="{BB962C8B-B14F-4D97-AF65-F5344CB8AC3E}">
        <p14:creationId xmlns:p14="http://schemas.microsoft.com/office/powerpoint/2010/main" val="15490389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37</Words>
  <Application>Microsoft Office PowerPoint</Application>
  <PresentationFormat>Widescreen</PresentationFormat>
  <Paragraphs>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Parkinson</dc:creator>
  <cp:lastModifiedBy>Hilary Homer</cp:lastModifiedBy>
  <cp:revision>2</cp:revision>
  <dcterms:created xsi:type="dcterms:W3CDTF">2023-10-30T21:17:48Z</dcterms:created>
  <dcterms:modified xsi:type="dcterms:W3CDTF">2023-11-15T20:58:21Z</dcterms:modified>
</cp:coreProperties>
</file>