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7" r:id="rId4"/>
    <p:sldId id="268" r:id="rId5"/>
    <p:sldId id="269" r:id="rId6"/>
    <p:sldId id="270" r:id="rId7"/>
    <p:sldId id="271" r:id="rId8"/>
    <p:sldId id="272" r:id="rId9"/>
    <p:sldId id="27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9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20/09/2017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78672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20/09/2017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56022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20/09/2017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8253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20/09/2017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28066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20/09/2017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91378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20/09/2017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33335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20/09/2017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25991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20/09/2017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95788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20/09/2017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95790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20/09/2017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99810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20/09/2017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1402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1457E-79B1-4626-B77E-283D6EB17F79}" type="datetimeFigureOut">
              <a:rPr lang="en-GB" smtClean="0"/>
              <a:pPr/>
              <a:t>20/09/2017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29634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christmas dinn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7195" y="2150772"/>
            <a:ext cx="4983667" cy="2990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80057" y="880957"/>
            <a:ext cx="36742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time for …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Picture 4" descr="Image result for holly and iv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8583" y="251064"/>
            <a:ext cx="1010617" cy="672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2423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0057" y="880957"/>
            <a:ext cx="36742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time for …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198" name="Picture 6" descr="Image result for open present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7195" y="2408350"/>
            <a:ext cx="5532711" cy="3681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mage result for holly and iv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8583" y="251064"/>
            <a:ext cx="1010617" cy="672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32705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0057" y="880957"/>
            <a:ext cx="36742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time for …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148" name="Picture 4" descr="Image result for families laughing at christma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8794" y="2546908"/>
            <a:ext cx="4528488" cy="3324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Image result for families arguing at christma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03076" y="3042087"/>
            <a:ext cx="4291653" cy="2145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mage result for holly and iv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8583" y="251064"/>
            <a:ext cx="1010617" cy="672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4946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0057" y="880957"/>
            <a:ext cx="36742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time for …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AutoShape 4" descr="Image result for playing games at christm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126" name="Picture 6" descr="Image result for playing games at christma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85142" y="2466137"/>
            <a:ext cx="4751276" cy="355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mage result for holly and iv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8583" y="251064"/>
            <a:ext cx="1010617" cy="672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87384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0057" y="880957"/>
            <a:ext cx="36742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time for …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104" name="Picture 8" descr="Image result for singing carols at christma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43473" y="2150772"/>
            <a:ext cx="6093963" cy="4055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Image result for holly and iv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8583" y="251064"/>
            <a:ext cx="1010617" cy="672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51533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0057" y="880957"/>
            <a:ext cx="36742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time for …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074" name="Picture 2" descr="Image result for singing carols at christma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25299" y="2130472"/>
            <a:ext cx="2664898" cy="4019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result for holly and iv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8583" y="251064"/>
            <a:ext cx="1010617" cy="672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14002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0057" y="880957"/>
            <a:ext cx="36742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time for …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4" name="Picture 6" descr="Image result for feeling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16961" y="2181724"/>
            <a:ext cx="4071372" cy="4071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mage result for holly and iv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8583" y="251064"/>
            <a:ext cx="1010617" cy="672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11693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0057" y="880957"/>
            <a:ext cx="36742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time for …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270" name="Picture 6" descr="Image result for giving at christma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95223" y="2292439"/>
            <a:ext cx="5744871" cy="3659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mage result for holly and iv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8583" y="251064"/>
            <a:ext cx="1010617" cy="672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5126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41183" y="1994140"/>
            <a:ext cx="632282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What does Christmas </a:t>
            </a:r>
          </a:p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mean to you?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244" name="Picture 4" descr="Image result for holly and iv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8583" y="251064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49573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39</Words>
  <Application>Microsoft Office PowerPoint</Application>
  <PresentationFormat>Custom</PresentationFormat>
  <Paragraphs>10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Rachael Buttler</dc:creator>
  <cp:lastModifiedBy>Owner</cp:lastModifiedBy>
  <cp:revision>6</cp:revision>
  <dcterms:created xsi:type="dcterms:W3CDTF">2017-04-30T21:56:09Z</dcterms:created>
  <dcterms:modified xsi:type="dcterms:W3CDTF">2017-09-20T06:31:43Z</dcterms:modified>
</cp:coreProperties>
</file>