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78EDE-FCD0-4046-BC39-715BE700CB5B}" v="2" dt="2023-10-30T12:28:03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3975-BAA4-AD9D-3680-335C309FF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DC53A-C648-DF7D-0A13-C6E50BC76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9AA5F-2483-0A9F-2E5D-9D1E52DE6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B490E-A81F-4686-52CE-858CE6624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57605-DCFB-2DEE-DE4D-F5975F5C1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90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36EB-E324-DDD1-0761-53B1AEE3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29156-A9D3-81B3-9BB4-5AD4C94C3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6E4D3-F04F-ED58-5AD4-76E9340CF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A1228-E528-E302-0762-2BE05F40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36D67-D2B3-3756-4D5C-A7292AE5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77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BE74E-1D85-E52B-DA36-5023361B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1B922-BE2B-0EA8-BFE0-F9FFA8372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33583-DBF7-E046-C3E6-ADFD81778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37F81-7976-5C51-A63D-3BF268A75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E430D-4E27-4D5D-4AB5-62CBAE1A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09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1CE1-1B8C-A33D-F037-6491242EB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AE2FF-5C41-9F01-077A-605982C7B4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751F0-8A01-B964-C52F-6E890BC4D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63317-8A45-C693-E111-5D9BD71F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83DAA-48EF-95B3-351B-1BE020AD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3A2A8-543B-619F-99F7-B65444B4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26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B6BF6-4D51-8B38-D01E-8982D9E6F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3D0CB-F101-8F80-6077-902F69E2D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E1FC8-FB55-E045-25A1-093698238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61AF55-9AC4-B9CF-E25D-4551B5D851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D3C32-C745-4ED1-9437-7C9DAA3EE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5066CB-DD8F-48FE-8773-E000C36E7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40EAA-F686-DE21-9719-F66FF03B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0FABAF-27B5-7CE2-7290-6BBBE4DC0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02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DC81C-2227-EA93-F59D-1BE4F2413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F89A8-6659-3DAF-82A6-B86DE77CA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E785AA-90ED-FC18-7B05-1AC0AA7F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548C5-A8B5-3C0C-49AA-767C2321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4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FE594-E483-8D8D-829E-C29A5561B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0D11C7-2994-3244-2895-0985DB8B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0CF9F-13E2-3E6D-107C-A0E888E0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3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4000-E5D1-A417-E06C-0D70D796A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9BE01-49E5-A6AD-D1D4-3FCC03E58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0F8BB-5FE7-6E25-D50D-0A222C770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32494-FB4A-6B40-38CD-DCBA0EC5A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D4E80-D3DC-FF80-F182-852067BD8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6A2C7-8138-7778-812A-0341D2A7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84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03137-E2EA-3CD3-76D3-CDC22B3E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BD7769-8C93-07AB-F0B7-BEA655B7D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4B7C3-E636-0A6B-3757-31BFA0A6A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CD824-ED59-36A3-17E1-D10921853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4116E-B051-4902-AB31-2B9A05A25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6B49C-DCC8-7F82-554E-9634E864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5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AF28-76A3-6619-35D7-8C540413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B5AE63-BECE-50EA-B606-6440DA931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AF85A-A450-4D6C-741C-1BA47180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49C3F-E422-1A06-2AB6-BB727A26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23275-2A07-393D-09A6-8F4C36A06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69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CA421C-28EF-3A8C-CD53-4FFC39836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E0A0EF-418C-D650-2FDD-5A94CB24D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7FF7F-290A-94B5-870A-761442CAE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04914-B4E0-50B8-A1AA-3FFCD7CCC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AACDC-E2BC-3595-C362-B3036857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09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61FD4-2E68-821F-3D9F-4874AAE92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44F94-A2FD-4B42-4668-30B7DA6C7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5D3C2-3EDB-089D-EF85-F4FD27E58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59140-AE65-4FE5-9A50-E6631E30E99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9BCD-10FC-6FB2-917F-FB78A37F2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E6A71-04CE-A900-8F1D-94873E4BF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6B629-AF49-4413-9950-65CC25186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20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ered Wedding Cake | Edinburgh | Mimi's Bakehouse">
            <a:extLst>
              <a:ext uri="{FF2B5EF4-FFF2-40B4-BE49-F238E27FC236}">
                <a16:creationId xmlns:a16="http://schemas.microsoft.com/office/drawing/2014/main" id="{D36A3BBC-D387-85F7-2C1B-F1D15CDC4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405" y="0"/>
            <a:ext cx="8154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631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ndon Eye - Wikipedia">
            <a:extLst>
              <a:ext uri="{FF2B5EF4-FFF2-40B4-BE49-F238E27FC236}">
                <a16:creationId xmlns:a16="http://schemas.microsoft.com/office/drawing/2014/main" id="{4EC6B550-D772-E94E-D6DB-CE63B35C0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42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cottish Terrier (Scottie): Breed Characteristics &amp; Care">
            <a:extLst>
              <a:ext uri="{FF2B5EF4-FFF2-40B4-BE49-F238E27FC236}">
                <a16:creationId xmlns:a16="http://schemas.microsoft.com/office/drawing/2014/main" id="{6ACA536C-A206-1CF7-0275-3F8304A58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008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hat is Fair Isle knitting? | Gathered | Gathered">
            <a:extLst>
              <a:ext uri="{FF2B5EF4-FFF2-40B4-BE49-F238E27FC236}">
                <a16:creationId xmlns:a16="http://schemas.microsoft.com/office/drawing/2014/main" id="{2EB1D859-F2CF-E0A6-5912-2A06DBE8C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14325"/>
            <a:ext cx="9334500" cy="622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5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unset - Wikipedia">
            <a:extLst>
              <a:ext uri="{FF2B5EF4-FFF2-40B4-BE49-F238E27FC236}">
                <a16:creationId xmlns:a16="http://schemas.microsoft.com/office/drawing/2014/main" id="{980B82C6-63B3-8D9D-6722-238118A41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0"/>
            <a:ext cx="11483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88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Birds | NatureScot">
            <a:extLst>
              <a:ext uri="{FF2B5EF4-FFF2-40B4-BE49-F238E27FC236}">
                <a16:creationId xmlns:a16="http://schemas.microsoft.com/office/drawing/2014/main" id="{B2E2B340-A417-7B37-C237-0FD285F7B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6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2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E 10 BEST Scotland Mountains (Updated 2023) - Tripadvisor">
            <a:extLst>
              <a:ext uri="{FF2B5EF4-FFF2-40B4-BE49-F238E27FC236}">
                <a16:creationId xmlns:a16="http://schemas.microsoft.com/office/drawing/2014/main" id="{7F4BA459-4F1B-CF99-A994-8E373839EB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5"/>
          <a:stretch/>
        </p:blipFill>
        <p:spPr bwMode="auto">
          <a:xfrm>
            <a:off x="872994" y="643466"/>
            <a:ext cx="1044601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426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The 14 Best Scotland Beaches that you must visit">
            <a:extLst>
              <a:ext uri="{FF2B5EF4-FFF2-40B4-BE49-F238E27FC236}">
                <a16:creationId xmlns:a16="http://schemas.microsoft.com/office/drawing/2014/main" id="{44BA24E0-5F16-CABC-DB54-D9ED3D2C7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317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2023-10-30T12:16:38Z</dcterms:created>
  <dcterms:modified xsi:type="dcterms:W3CDTF">2023-10-30T16:17:23Z</dcterms:modified>
</cp:coreProperties>
</file>