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3" r:id="rId4"/>
    <p:sldId id="257" r:id="rId5"/>
    <p:sldId id="258" r:id="rId6"/>
    <p:sldId id="271" r:id="rId7"/>
    <p:sldId id="272" r:id="rId8"/>
    <p:sldId id="273" r:id="rId9"/>
    <p:sldId id="274" r:id="rId10"/>
    <p:sldId id="268" r:id="rId11"/>
    <p:sldId id="270" r:id="rId12"/>
    <p:sldId id="269" r:id="rId13"/>
    <p:sldId id="261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F08F5-21A0-4BD5-A1C0-53D02814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BEA6B-FD5C-450C-AB8B-5AA283630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97CD2-C5E7-45E0-B071-284D0214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4C00A-76AB-4228-A7EB-DABF9492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CD6D-BD4A-4EC4-9AB2-661CEB17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16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1D4C-AA6B-406B-BCD2-36C1B3E4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C4F0-C2CB-4156-8A3C-5DA55194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C38B8-E4BF-4E19-BC08-39CF7323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7508F-2D74-42D9-9B58-FD76CB18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F4F0-70C6-43DD-86BC-78F9FC3D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D6FE-C80F-44A0-A62F-6415F1A2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DE79-F8DA-436F-A57E-F7098A42E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3FF37-C177-40FC-A59C-17227F12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78201-6756-4EC4-BD01-56EB9FEC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30D54-9A2B-4914-965E-B5B728A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E17-CDC4-490C-A783-32D5A001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403E-0207-4CDD-A8B5-221A97AB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98C6E-79D0-41CF-BEB7-41E87335C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25694-9218-4D00-AEE9-3E4366CD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F4351-5877-478D-9AF7-913681E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67918-312D-4C72-AEF8-D4B8DFE0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8609-6D0B-4A4C-BE36-087312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CFCF0-2080-49A7-B60F-755B2F03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2F4ED-3527-4704-9DC5-C46AC037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BCBD3-F4B6-45CC-98B4-035779D4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CBC8D-6DFA-409C-B6D4-29D16935A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3253A6-E3E3-462B-8868-9C97D619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8E77-1A2A-47CF-ABD7-D14E56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C2AD9-920C-4F01-A806-1E5783EF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3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E773-4DA1-4388-8620-DCCC69B7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5DA3D-D2A4-40AD-8F46-A50CE5FB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3FB81-5637-49A0-BE66-4C888954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ABDE7-7D26-440C-96F2-FEE350C0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8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DDC1F-A144-44A8-A41B-25A34538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E76F6-4007-48B0-816D-26256311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C390-C0B0-459A-B59B-F9B3157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77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C1EF-F7AA-4F1E-965C-C9DCEE3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0C81-1DD1-40AD-845A-7D01235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A5D13-C114-4B2F-BA6D-DEFE4A7F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5682C-AAA0-4EEF-98EE-35B621FC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4EC88-D3F4-48C6-A859-EB49E515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20D03-FFAE-426F-A3CD-942CE52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E7C-743A-43D4-BCBB-D8D06F27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1DEE3-559A-4283-827D-0E4943CC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7C5CE-2F3A-421E-8B78-E1116FE12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25C13-6A67-41DA-91D2-953E13FA9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1EA4-5402-41CD-AEE4-5ABF3688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C0849-AD1E-4229-B4B4-1B4663916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E837-1BD7-49F1-93E0-AF12A79A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A6A0D-92D0-43FF-AAC9-388DB389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857BD-B053-487A-A064-ED90A409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AD1A-7510-48C4-B82A-CF88FBB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BF25-BBA3-44AF-8EB0-3EE23FD7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38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2014B-F3D9-4235-B22B-FF6175AE1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E2A15-D97E-4EE1-A0B8-A62F9BBD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159D7-7FA7-41A9-9C21-7771BB92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0BD6-9D5C-4F45-AD2B-56B2D16D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BE1B2-C5A1-4FB2-89E0-824E3CA5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155F0-2B35-4130-A108-E1706B4B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1021C-64D1-4029-B17A-C7B552AD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D083D-62CE-4B79-AC11-B46DC0F0F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A6477-94B9-4D92-A78A-48DBBB513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DFA23-3942-493B-8A66-FFB549BFC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A6B627-6B3E-EF82-E109-1CBA1A114071}"/>
              </a:ext>
            </a:extLst>
          </p:cNvPr>
          <p:cNvSpPr txBox="1"/>
          <p:nvPr/>
        </p:nvSpPr>
        <p:spPr>
          <a:xfrm>
            <a:off x="2705100" y="2506133"/>
            <a:ext cx="6781800" cy="18457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38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2553558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9062-0887-48C8-BD24-60CDAB4C1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D33D-7F25-4B66-B087-E2DC9A0864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olorful umbrella in the rain&#10;&#10;Description automatically generated">
            <a:extLst>
              <a:ext uri="{FF2B5EF4-FFF2-40B4-BE49-F238E27FC236}">
                <a16:creationId xmlns:a16="http://schemas.microsoft.com/office/drawing/2014/main" id="{90DD4CE6-6E94-E3CC-2EFD-AB4F01D3A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9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holding presents and balloons&#10;&#10;Description automatically generated">
            <a:extLst>
              <a:ext uri="{FF2B5EF4-FFF2-40B4-BE49-F238E27FC236}">
                <a16:creationId xmlns:a16="http://schemas.microsoft.com/office/drawing/2014/main" id="{0C07F406-2BA1-1C00-9C4F-DD4C6C7C5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07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ower head in a bathroom&#10;&#10;Description automatically generated">
            <a:extLst>
              <a:ext uri="{FF2B5EF4-FFF2-40B4-BE49-F238E27FC236}">
                <a16:creationId xmlns:a16="http://schemas.microsoft.com/office/drawing/2014/main" id="{F75AA290-0839-B98B-E225-AA0389D2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"/>
          <a:stretch/>
        </p:blipFill>
        <p:spPr>
          <a:xfrm>
            <a:off x="3278631" y="643467"/>
            <a:ext cx="563473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6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building and a shooting star in the sky&#10;&#10;Description automatically generated">
            <a:extLst>
              <a:ext uri="{FF2B5EF4-FFF2-40B4-BE49-F238E27FC236}">
                <a16:creationId xmlns:a16="http://schemas.microsoft.com/office/drawing/2014/main" id="{5A299BDF-C745-6F11-E848-F7F1C20130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50"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75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9062-0887-48C8-BD24-60CDAB4C1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D33D-7F25-4B66-B087-E2DC9A0864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olorful umbrella in the rain&#10;&#10;Description automatically generated">
            <a:extLst>
              <a:ext uri="{FF2B5EF4-FFF2-40B4-BE49-F238E27FC236}">
                <a16:creationId xmlns:a16="http://schemas.microsoft.com/office/drawing/2014/main" id="{90DD4CE6-6E94-E3CC-2EFD-AB4F01D3A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2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holding presents and balloons&#10;&#10;Description automatically generated">
            <a:extLst>
              <a:ext uri="{FF2B5EF4-FFF2-40B4-BE49-F238E27FC236}">
                <a16:creationId xmlns:a16="http://schemas.microsoft.com/office/drawing/2014/main" id="{0C07F406-2BA1-1C00-9C4F-DD4C6C7C5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38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ower head in a bathroom&#10;&#10;Description automatically generated">
            <a:extLst>
              <a:ext uri="{FF2B5EF4-FFF2-40B4-BE49-F238E27FC236}">
                <a16:creationId xmlns:a16="http://schemas.microsoft.com/office/drawing/2014/main" id="{F75AA290-0839-B98B-E225-AA0389D2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"/>
          <a:stretch/>
        </p:blipFill>
        <p:spPr>
          <a:xfrm>
            <a:off x="3278630" y="643466"/>
            <a:ext cx="563473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72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building and a shooting star in the sky&#10;&#10;Description automatically generated">
            <a:extLst>
              <a:ext uri="{FF2B5EF4-FFF2-40B4-BE49-F238E27FC236}">
                <a16:creationId xmlns:a16="http://schemas.microsoft.com/office/drawing/2014/main" id="{5A299BDF-C745-6F11-E848-F7F1C20130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50"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69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Woman with long hair">
            <a:extLst>
              <a:ext uri="{FF2B5EF4-FFF2-40B4-BE49-F238E27FC236}">
                <a16:creationId xmlns:a16="http://schemas.microsoft.com/office/drawing/2014/main" id="{46DF80BD-9B18-4F9C-C517-DF920FE91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371801"/>
            <a:ext cx="6172200" cy="411439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3B9FF-F685-B79D-67CB-C4D0365F7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3206"/>
            <a:ext cx="3932237" cy="3811588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Try staring at one point of the sky for around 20 minutes, rather than scanning across the sky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478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rescent moon in the night sky">
            <a:extLst>
              <a:ext uri="{FF2B5EF4-FFF2-40B4-BE49-F238E27FC236}">
                <a16:creationId xmlns:a16="http://schemas.microsoft.com/office/drawing/2014/main" id="{46DF80BD-9B18-4F9C-C517-DF920FE91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3188" y="1371801"/>
            <a:ext cx="6172200" cy="411439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3B9FF-F685-B79D-67CB-C4D0365F7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3206"/>
            <a:ext cx="4113212" cy="381158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helps to look at the sky on a clear night, where cloud cover won’t obscure your view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8219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3B9FF-F685-B79D-67CB-C4D0365F7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1467"/>
            <a:ext cx="4553479" cy="2015067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 to find a place where light pollution is minimal</a:t>
            </a:r>
            <a:endParaRPr lang="en-US" sz="4000" dirty="0"/>
          </a:p>
        </p:txBody>
      </p:sp>
      <p:pic>
        <p:nvPicPr>
          <p:cNvPr id="2" name="Picture 1" descr="A map of the united kingdom&#10;&#10;Description automatically generated">
            <a:extLst>
              <a:ext uri="{FF2B5EF4-FFF2-40B4-BE49-F238E27FC236}">
                <a16:creationId xmlns:a16="http://schemas.microsoft.com/office/drawing/2014/main" id="{B3D23DE9-5EB1-3E9D-A018-E26223CF5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289" y="542129"/>
            <a:ext cx="4308100" cy="577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92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id="{C02B4BE5-46F9-99F8-1F68-7F1E0177A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00" y="241300"/>
            <a:ext cx="6375400" cy="63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93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49200F-272F-4AC9-A559-64418EA54DDD}"/>
              </a:ext>
            </a:extLst>
          </p:cNvPr>
          <p:cNvSpPr/>
          <p:nvPr/>
        </p:nvSpPr>
        <p:spPr>
          <a:xfrm>
            <a:off x="1166838" y="1771303"/>
            <a:ext cx="4844496" cy="3315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4000" i="0" dirty="0">
                <a:solidFill>
                  <a:srgbClr val="000000"/>
                </a:solidFill>
                <a:effectLst/>
              </a:rPr>
              <a:t>The light shines in the darkness, and the darkness has not overcome it</a:t>
            </a:r>
          </a:p>
          <a:p>
            <a:pPr algn="r">
              <a:lnSpc>
                <a:spcPct val="110000"/>
              </a:lnSpc>
            </a:pPr>
            <a:r>
              <a:rPr lang="en-GB" sz="3200" i="1" dirty="0">
                <a:solidFill>
                  <a:srgbClr val="000000"/>
                </a:solidFill>
              </a:rPr>
              <a:t>John 1.5</a:t>
            </a:r>
            <a:endParaRPr lang="en-GB" sz="3200" i="1" dirty="0"/>
          </a:p>
        </p:txBody>
      </p:sp>
      <p:pic>
        <p:nvPicPr>
          <p:cNvPr id="5" name="Picture 4" descr="A tree with a moon and stars&#10;&#10;Description automatically generated">
            <a:extLst>
              <a:ext uri="{FF2B5EF4-FFF2-40B4-BE49-F238E27FC236}">
                <a16:creationId xmlns:a16="http://schemas.microsoft.com/office/drawing/2014/main" id="{2B0F8213-BB09-51A7-FDE2-783C66520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584" y="0"/>
            <a:ext cx="4471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22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65</Words>
  <Application>Microsoft Office PowerPoint</Application>
  <PresentationFormat>Widescreen</PresentationFormat>
  <Paragraphs>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10</cp:revision>
  <dcterms:created xsi:type="dcterms:W3CDTF">2018-09-04T15:37:52Z</dcterms:created>
  <dcterms:modified xsi:type="dcterms:W3CDTF">2023-10-05T11:07:31Z</dcterms:modified>
</cp:coreProperties>
</file>