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312" r:id="rId6"/>
    <p:sldId id="315" r:id="rId7"/>
    <p:sldId id="280" r:id="rId8"/>
    <p:sldId id="288" r:id="rId9"/>
    <p:sldId id="290" r:id="rId10"/>
    <p:sldId id="294" r:id="rId11"/>
    <p:sldId id="296" r:id="rId12"/>
    <p:sldId id="302" r:id="rId13"/>
    <p:sldId id="310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7838" autoAdjust="0"/>
  </p:normalViewPr>
  <p:slideViewPr>
    <p:cSldViewPr>
      <p:cViewPr varScale="1">
        <p:scale>
          <a:sx n="113" d="100"/>
          <a:sy n="113" d="100"/>
        </p:scale>
        <p:origin x="15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28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t>04/10/2023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8599" y="1890057"/>
            <a:ext cx="4911922" cy="2308324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FF0000"/>
                </a:solidFill>
                <a:latin typeface="Comic Sans MS" pitchFamily="66" charset="0"/>
              </a:rPr>
              <a:t>Christmas</a:t>
            </a:r>
          </a:p>
          <a:p>
            <a:pPr algn="ctr"/>
            <a:r>
              <a:rPr lang="en-GB" sz="7200" b="1" dirty="0">
                <a:solidFill>
                  <a:srgbClr val="FF0000"/>
                </a:solidFill>
                <a:latin typeface="Comic Sans MS" pitchFamily="66" charset="0"/>
              </a:rPr>
              <a:t>Kennings </a:t>
            </a: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028" name="Picture 4" descr="Merry Christmas Clipart Free - Clip Art Transparent PNG - 1181x1181 - Free  Download on Nice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63" y="144076"/>
            <a:ext cx="1234236" cy="158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ristmas Reindeer Png Image - Cute Reindeer Christmas Clipart, Transparent  Png , Transparent Png Image - PNGit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552" y="4407644"/>
            <a:ext cx="1529598" cy="230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Фото, Автор Soloveika На Яндекс - Christmas Snowman Clipart, Cliparts &amp;  Cartoons - Jing.f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050" y="4428006"/>
            <a:ext cx="1785145" cy="226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ristmas tree - Castine, Ma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33" y="4432544"/>
            <a:ext cx="2027563" cy="226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Beautiful colorful gifts clipart free image downloa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833" y="123258"/>
            <a:ext cx="1560275" cy="161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Clipart Panda - Free Clipart Imag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965" y="160337"/>
            <a:ext cx="2647313" cy="154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17794" y="1413064"/>
            <a:ext cx="37084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Toy-inventor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Elf-carer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Sleigh-driver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Chimney-climber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Present-giver</a:t>
            </a:r>
          </a:p>
          <a:p>
            <a:pPr algn="ctr"/>
            <a:endParaRPr lang="en-GB" sz="3200" dirty="0">
              <a:latin typeface="Comic Sans MS" panose="030F0702030302020204" pitchFamily="66" charset="0"/>
            </a:endParaRPr>
          </a:p>
          <a:p>
            <a:pPr algn="ctr"/>
            <a:endParaRPr lang="en-GB" sz="3200" dirty="0">
              <a:latin typeface="Comic Sans MS" panose="030F0702030302020204" pitchFamily="66" charset="0"/>
            </a:endParaRP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Who am I?</a:t>
            </a:r>
          </a:p>
        </p:txBody>
      </p:sp>
      <p:pic>
        <p:nvPicPr>
          <p:cNvPr id="2050" name="Picture 2" descr="A Christmas Question – Biblical View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7940">
            <a:off x="6757152" y="3360453"/>
            <a:ext cx="187220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25 Christmas Questions Illustrations &amp;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4545">
            <a:off x="668667" y="981003"/>
            <a:ext cx="1888679" cy="274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14459F-222E-EB21-71DD-0B82A398C9DC}"/>
              </a:ext>
            </a:extLst>
          </p:cNvPr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243601367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17794" y="1413064"/>
            <a:ext cx="37084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Toy-inventor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Elf-carer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Sleigh-driver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Chimney-climber</a:t>
            </a:r>
          </a:p>
          <a:p>
            <a:pPr algn="ctr"/>
            <a:r>
              <a:rPr lang="en-GB" sz="3200" dirty="0">
                <a:latin typeface="Comic Sans MS" panose="030F0702030302020204" pitchFamily="66" charset="0"/>
              </a:rPr>
              <a:t>Present-giver</a:t>
            </a:r>
          </a:p>
          <a:p>
            <a:pPr algn="ctr"/>
            <a:endParaRPr lang="en-GB" sz="3200" dirty="0">
              <a:latin typeface="Comic Sans MS" panose="030F0702030302020204" pitchFamily="66" charset="0"/>
            </a:endParaRPr>
          </a:p>
          <a:p>
            <a:pPr algn="ctr"/>
            <a:endParaRPr lang="en-GB" sz="3200" dirty="0">
              <a:latin typeface="Comic Sans MS" panose="030F0702030302020204" pitchFamily="66" charset="0"/>
            </a:endParaRP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Father Christmas!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14459F-222E-EB21-71DD-0B82A398C9DC}"/>
              </a:ext>
            </a:extLst>
          </p:cNvPr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  <p:pic>
        <p:nvPicPr>
          <p:cNvPr id="3" name="Picture 4" descr="Transparent Reindeer Sleigh Png - Christmas Pictures Santa Sleigh , Free  Transparent Clipart - ClipartKey">
            <a:extLst>
              <a:ext uri="{FF2B5EF4-FFF2-40B4-BE49-F238E27FC236}">
                <a16:creationId xmlns:a16="http://schemas.microsoft.com/office/drawing/2014/main" id="{A49E6C1E-A61A-1546-96F8-A55F3036E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8218">
            <a:off x="271956" y="1052044"/>
            <a:ext cx="2802053" cy="165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73 Santa claus ideas | santa, santa claus, christmas images">
            <a:extLst>
              <a:ext uri="{FF2B5EF4-FFF2-40B4-BE49-F238E27FC236}">
                <a16:creationId xmlns:a16="http://schemas.microsoft.com/office/drawing/2014/main" id="{0566A466-F5F4-066B-36C5-DC3EC3E15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4629">
            <a:off x="6507059" y="4212696"/>
            <a:ext cx="2286667" cy="192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76849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 art angel and mary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912"/>
            <a:ext cx="4176464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404664"/>
            <a:ext cx="3888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Angel-fearer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Message-listener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Promise-giver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Baby-carrier</a:t>
            </a:r>
          </a:p>
        </p:txBody>
      </p:sp>
    </p:spTree>
    <p:extLst>
      <p:ext uri="{BB962C8B-B14F-4D97-AF65-F5344CB8AC3E}">
        <p14:creationId xmlns:p14="http://schemas.microsoft.com/office/powerpoint/2010/main" val="140426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art mary and joseph bethleh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926" y="2708920"/>
            <a:ext cx="4356482" cy="348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764704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Journey-takers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Donkey-riders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Home-comers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237576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 art mary and jesus no room at in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245298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67744" y="836712"/>
            <a:ext cx="46085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Compassion-showing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Stable-finding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Manger-sleeping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Baby-protecting</a:t>
            </a:r>
          </a:p>
        </p:txBody>
      </p:sp>
      <p:pic>
        <p:nvPicPr>
          <p:cNvPr id="6" name="Picture 4" descr="Image result for clip art mary and joseph and the shepherd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8"/>
          <a:stretch/>
        </p:blipFill>
        <p:spPr bwMode="auto">
          <a:xfrm>
            <a:off x="5015603" y="3200044"/>
            <a:ext cx="285720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3774333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 art shepherds and ang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76649"/>
            <a:ext cx="3467763" cy="2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clip art shepherds and stab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8899" r="4326" b="21251"/>
          <a:stretch/>
        </p:blipFill>
        <p:spPr bwMode="auto">
          <a:xfrm>
            <a:off x="5148064" y="3767958"/>
            <a:ext cx="3384376" cy="282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07225" y="1362746"/>
            <a:ext cx="3129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Flock-watching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Angel-fearing</a:t>
            </a:r>
            <a:endParaRPr lang="en-GB" sz="3200" dirty="0"/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Baby-visiting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18650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lip art 3 kings following the s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7032"/>
            <a:ext cx="4460281" cy="255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clip art 3 kings and king her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9040"/>
            <a:ext cx="3240360" cy="238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99792" y="1484784"/>
            <a:ext cx="37444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Camel-riders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Star-followers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Desert-travellers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268955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2"/>
            <a:ext cx="5472608" cy="369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87824" y="1908121"/>
            <a:ext cx="316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Present-givers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33605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/>
          <a:srcRect l="19610" t="54088" r="58121" b="25222"/>
          <a:stretch/>
        </p:blipFill>
        <p:spPr bwMode="auto">
          <a:xfrm>
            <a:off x="3995936" y="2924944"/>
            <a:ext cx="4392488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8002" y="1268760"/>
            <a:ext cx="351731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Herod-sufferers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Egypt-escapers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1004572167"/>
      </p:ext>
    </p:extLst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542" t="41622" r="60919" b="27863"/>
          <a:stretch/>
        </p:blipFill>
        <p:spPr>
          <a:xfrm>
            <a:off x="4211960" y="2276872"/>
            <a:ext cx="2952328" cy="34838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27584" y="1196752"/>
            <a:ext cx="30243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Earth-living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Heaven-ruling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20272" y="188640"/>
            <a:ext cx="1872208" cy="830997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Christmas Kennings </a:t>
            </a:r>
          </a:p>
        </p:txBody>
      </p:sp>
    </p:spTree>
    <p:extLst>
      <p:ext uri="{BB962C8B-B14F-4D97-AF65-F5344CB8AC3E}">
        <p14:creationId xmlns:p14="http://schemas.microsoft.com/office/powerpoint/2010/main" val="123750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0375F8-ADA0-4F0F-B96C-E12E510585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EC735B-0937-49E2-A002-E27795FD4F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009939-D573-4CA5-B588-806895B58F4B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1be41fc0-aa03-44b0-9f57-ad44166b7528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62</Words>
  <Application>Microsoft Office PowerPoint</Application>
  <PresentationFormat>On-screen Show (4:3)</PresentationFormat>
  <Paragraphs>51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83</cp:revision>
  <dcterms:created xsi:type="dcterms:W3CDTF">2014-10-27T19:57:18Z</dcterms:created>
  <dcterms:modified xsi:type="dcterms:W3CDTF">2023-10-04T14:20:37Z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